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115" r:id="rId4"/>
  </p:sldMasterIdLst>
  <p:notesMasterIdLst>
    <p:notesMasterId r:id="rId28"/>
  </p:notesMasterIdLst>
  <p:handoutMasterIdLst>
    <p:handoutMasterId r:id="rId29"/>
  </p:handoutMasterIdLst>
  <p:sldIdLst>
    <p:sldId id="2527" r:id="rId5"/>
    <p:sldId id="2534" r:id="rId6"/>
    <p:sldId id="2550" r:id="rId7"/>
    <p:sldId id="2531" r:id="rId8"/>
    <p:sldId id="2533" r:id="rId9"/>
    <p:sldId id="2532" r:id="rId10"/>
    <p:sldId id="2536" r:id="rId11"/>
    <p:sldId id="2537" r:id="rId12"/>
    <p:sldId id="2539" r:id="rId13"/>
    <p:sldId id="2541" r:id="rId14"/>
    <p:sldId id="2538" r:id="rId15"/>
    <p:sldId id="2540" r:id="rId16"/>
    <p:sldId id="2542" r:id="rId17"/>
    <p:sldId id="2530" r:id="rId18"/>
    <p:sldId id="2543" r:id="rId19"/>
    <p:sldId id="2544" r:id="rId20"/>
    <p:sldId id="2545" r:id="rId21"/>
    <p:sldId id="2546" r:id="rId22"/>
    <p:sldId id="2547" r:id="rId23"/>
    <p:sldId id="2548" r:id="rId24"/>
    <p:sldId id="2549" r:id="rId25"/>
    <p:sldId id="2472" r:id="rId26"/>
    <p:sldId id="2474" r:id="rId27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Nunito Sans" panose="00000500000000000000" pitchFamily="2" charset="0"/>
      <p:regular r:id="rId34"/>
      <p:bold r:id="rId35"/>
      <p:italic r:id="rId36"/>
      <p:boldItalic r:id="rId37"/>
    </p:embeddedFont>
    <p:embeddedFont>
      <p:font typeface="Nunito Sans ExtraBold" panose="00000900000000000000" pitchFamily="2" charset="0"/>
      <p:bold r:id="rId38"/>
      <p:italic r:id="rId39"/>
      <p:boldItalic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2" orient="horz" pos="1584" userDrawn="1">
          <p15:clr>
            <a:srgbClr val="A4A3A4"/>
          </p15:clr>
        </p15:guide>
        <p15:guide id="2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7A0AD1"/>
    <a:srgbClr val="EB28AE"/>
    <a:srgbClr val="AB06A8"/>
    <a:srgbClr val="001334"/>
    <a:srgbClr val="000000"/>
    <a:srgbClr val="8F40D9"/>
    <a:srgbClr val="E9D0FC"/>
    <a:srgbClr val="F2E3FD"/>
    <a:srgbClr val="FF3B7A"/>
    <a:srgbClr val="00B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EDA778-0436-4CD0-9952-EEDB2D94E303}" v="28" dt="2020-11-06T06:54:48.303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83265" autoAdjust="0"/>
  </p:normalViewPr>
  <p:slideViewPr>
    <p:cSldViewPr snapToObjects="1">
      <p:cViewPr varScale="1">
        <p:scale>
          <a:sx n="104" d="100"/>
          <a:sy n="104" d="100"/>
        </p:scale>
        <p:origin x="144" y="324"/>
      </p:cViewPr>
      <p:guideLst>
        <p:guide orient="horz" pos="1584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OVSKA-JANSONE, Indra" userId="d60fbb60-c728-4024-b82d-6b5168b4a50c" providerId="ADAL" clId="{04EDA778-0436-4CD0-9952-EEDB2D94E303}"/>
    <pc:docChg chg="delSld modSld">
      <pc:chgData name="ROMANOVSKA-JANSONE, Indra" userId="d60fbb60-c728-4024-b82d-6b5168b4a50c" providerId="ADAL" clId="{04EDA778-0436-4CD0-9952-EEDB2D94E303}" dt="2020-11-06T06:54:48.303" v="27"/>
      <pc:docMkLst>
        <pc:docMk/>
      </pc:docMkLst>
      <pc:sldChg chg="modSp">
        <pc:chgData name="ROMANOVSKA-JANSONE, Indra" userId="d60fbb60-c728-4024-b82d-6b5168b4a50c" providerId="ADAL" clId="{04EDA778-0436-4CD0-9952-EEDB2D94E303}" dt="2020-11-06T06:54:48.303" v="27"/>
        <pc:sldMkLst>
          <pc:docMk/>
          <pc:sldMk cId="1335285973" sldId="2534"/>
        </pc:sldMkLst>
        <pc:graphicFrameChg chg="mod">
          <ac:chgData name="ROMANOVSKA-JANSONE, Indra" userId="d60fbb60-c728-4024-b82d-6b5168b4a50c" providerId="ADAL" clId="{04EDA778-0436-4CD0-9952-EEDB2D94E303}" dt="2020-11-06T06:54:48.303" v="27"/>
          <ac:graphicFrameMkLst>
            <pc:docMk/>
            <pc:sldMk cId="1335285973" sldId="2534"/>
            <ac:graphicFrameMk id="46" creationId="{A1F106D2-2BFB-4115-AF2B-B059FA41A21D}"/>
          </ac:graphicFrameMkLst>
        </pc:graphicFrameChg>
      </pc:sldChg>
      <pc:sldChg chg="del">
        <pc:chgData name="ROMANOVSKA-JANSONE, Indra" userId="d60fbb60-c728-4024-b82d-6b5168b4a50c" providerId="ADAL" clId="{04EDA778-0436-4CD0-9952-EEDB2D94E303}" dt="2020-11-05T14:29:03.953" v="0" actId="2696"/>
        <pc:sldMkLst>
          <pc:docMk/>
          <pc:sldMk cId="2591440767" sldId="2535"/>
        </pc:sldMkLst>
      </pc:sldChg>
      <pc:sldChg chg="modSp">
        <pc:chgData name="ROMANOVSKA-JANSONE, Indra" userId="d60fbb60-c728-4024-b82d-6b5168b4a50c" providerId="ADAL" clId="{04EDA778-0436-4CD0-9952-EEDB2D94E303}" dt="2020-11-06T06:52:38.523" v="19" actId="20577"/>
        <pc:sldMkLst>
          <pc:docMk/>
          <pc:sldMk cId="2956953763" sldId="2550"/>
        </pc:sldMkLst>
        <pc:graphicFrameChg chg="mod">
          <ac:chgData name="ROMANOVSKA-JANSONE, Indra" userId="d60fbb60-c728-4024-b82d-6b5168b4a50c" providerId="ADAL" clId="{04EDA778-0436-4CD0-9952-EEDB2D94E303}" dt="2020-11-06T06:52:38.523" v="19" actId="20577"/>
          <ac:graphicFrameMkLst>
            <pc:docMk/>
            <pc:sldMk cId="2956953763" sldId="2550"/>
            <ac:graphicFrameMk id="21" creationId="{11038175-71BA-42E1-A8ED-27E5589765C4}"/>
          </ac:graphicFrameMkLst>
        </pc:graphicFrameChg>
      </pc:sldChg>
      <pc:sldChg chg="del">
        <pc:chgData name="ROMANOVSKA-JANSONE, Indra" userId="d60fbb60-c728-4024-b82d-6b5168b4a50c" providerId="ADAL" clId="{04EDA778-0436-4CD0-9952-EEDB2D94E303}" dt="2020-11-06T06:49:50.038" v="1" actId="47"/>
        <pc:sldMkLst>
          <pc:docMk/>
          <pc:sldMk cId="3550263620" sldId="255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mplexor-my.sharepoint.com/personal/indra_romanovska_amplexor_com/Documents/Konference/customer%20feedbac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mplexor-my.sharepoint.com/personal/indra_romanovska_amplexor_com/Documents/Konference/customer%20feedbac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mplexor-my.sharepoint.com/personal/indra_romanovska_amplexor_com/Documents/Konference/customer%20feedbac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002060"/>
            </a:solidFill>
            <a:ln w="1905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22-4789-8C4B-75DB4D9C1BC4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22-4789-8C4B-75DB4D9C1BC4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122-4789-8C4B-75DB4D9C1BC4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122-4789-8C4B-75DB4D9C1BC4}"/>
              </c:ext>
            </c:extLst>
          </c:dPt>
          <c:dPt>
            <c:idx val="4"/>
            <c:bubble3D val="0"/>
            <c:explosion val="9"/>
            <c:spPr>
              <a:solidFill>
                <a:srgbClr val="AB06A8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122-4789-8C4B-75DB4D9C1BC4}"/>
              </c:ext>
            </c:extLst>
          </c:dPt>
          <c:dPt>
            <c:idx val="5"/>
            <c:bubble3D val="0"/>
            <c:spPr>
              <a:solidFill>
                <a:srgbClr val="00206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122-4789-8C4B-75DB4D9C1BC4}"/>
              </c:ext>
            </c:extLst>
          </c:dPt>
          <c:dLbls>
            <c:dLbl>
              <c:idx val="5"/>
              <c:layout>
                <c:manualLayout>
                  <c:x val="2.557596967045786E-2"/>
                  <c:y val="-2.2862163316202971E-2"/>
                </c:manualLayout>
              </c:layout>
              <c:tx>
                <c:rich>
                  <a:bodyPr/>
                  <a:lstStyle/>
                  <a:p>
                    <a:fld id="{CFD2FBA2-D787-4BF4-9079-4575DFE588EC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4E3621E9-A111-48BD-8F6A-9B7CA71C7F0F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122-4789-8C4B-75DB4D9C1B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statistika!$FU$4:$FU$9</c:f>
              <c:strCache>
                <c:ptCount val="6"/>
                <c:pt idx="0">
                  <c:v>ACCY</c:v>
                </c:pt>
                <c:pt idx="1">
                  <c:v>TERM</c:v>
                </c:pt>
                <c:pt idx="2">
                  <c:v>LNORM</c:v>
                </c:pt>
                <c:pt idx="3">
                  <c:v>STJOB</c:v>
                </c:pt>
                <c:pt idx="4">
                  <c:v>STGEN</c:v>
                </c:pt>
                <c:pt idx="5">
                  <c:v>DSGN</c:v>
                </c:pt>
              </c:strCache>
            </c:strRef>
          </c:cat>
          <c:val>
            <c:numRef>
              <c:f>statistika!$FV$4:$FV$9</c:f>
              <c:numCache>
                <c:formatCode>General</c:formatCode>
                <c:ptCount val="6"/>
                <c:pt idx="0">
                  <c:v>122</c:v>
                </c:pt>
                <c:pt idx="1">
                  <c:v>86</c:v>
                </c:pt>
                <c:pt idx="2">
                  <c:v>80</c:v>
                </c:pt>
                <c:pt idx="3">
                  <c:v>62</c:v>
                </c:pt>
                <c:pt idx="4">
                  <c:v>75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122-4789-8C4B-75DB4D9C1BC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>
      <cs:styleClr val="0"/>
    </cs:lnRef>
    <cs:fillRef idx="0"/>
    <cs:effectRef idx="0"/>
    <cs:fontRef idx="minor">
      <cs:styleClr val="0"/>
    </cs:fontRef>
    <cs:defRPr sz="900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>
      <cs:styleClr val="0"/>
    </cs:lnRef>
    <cs:fillRef idx="0"/>
    <cs:effectRef idx="0"/>
    <cs:fontRef idx="minor">
      <cs:styleClr val="0"/>
    </cs:fontRef>
    <cs:defRPr sz="900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>
      <cs:styleClr val="0"/>
    </cs:lnRef>
    <cs:fillRef idx="0"/>
    <cs:effectRef idx="0"/>
    <cs:fontRef idx="minor">
      <cs:styleClr val="0"/>
    </cs:fontRef>
    <cs:defRPr sz="900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FEA135-F730-4020-B0A1-2B8E1FA580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C9B370-6E10-43A1-9862-C37F76CAA923}">
      <dgm:prSet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lv-LV" sz="3600" b="1" dirty="0"/>
            <a:t>Tulkojumi ES iestādēm</a:t>
          </a:r>
          <a:endParaRPr lang="en-US" sz="3600" dirty="0"/>
        </a:p>
      </dgm:t>
    </dgm:pt>
    <dgm:pt modelId="{6F5A8BC2-F0EE-4393-8B8A-283639E93B4F}" type="parTrans" cxnId="{4D98DF96-E064-438A-BF7B-031A198A8B51}">
      <dgm:prSet/>
      <dgm:spPr/>
      <dgm:t>
        <a:bodyPr/>
        <a:lstStyle/>
        <a:p>
          <a:endParaRPr lang="en-US"/>
        </a:p>
      </dgm:t>
    </dgm:pt>
    <dgm:pt modelId="{82A4A9C9-3DC2-4E3F-B319-DB5C0219B8B7}" type="sibTrans" cxnId="{4D98DF96-E064-438A-BF7B-031A198A8B51}">
      <dgm:prSet/>
      <dgm:spPr/>
      <dgm:t>
        <a:bodyPr/>
        <a:lstStyle/>
        <a:p>
          <a:endParaRPr lang="en-US"/>
        </a:p>
      </dgm:t>
    </dgm:pt>
    <dgm:pt modelId="{B2CC34B9-D973-463F-962E-ECE8A15539F0}">
      <dgm:prSet custT="1"/>
      <dgm:spPr/>
      <dgm:t>
        <a:bodyPr/>
        <a:lstStyle/>
        <a:p>
          <a:pPr>
            <a:buNone/>
          </a:pPr>
          <a:r>
            <a:rPr lang="lv-LV" sz="2400" b="1" kern="1200" dirty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Globāli</a:t>
          </a:r>
          <a:endParaRPr lang="en-US" sz="2400" kern="1200" dirty="0">
            <a:solidFill>
              <a:srgbClr val="333641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0497E0AA-0631-4974-B805-0A200E265AF4}" type="parTrans" cxnId="{200E8B31-9663-47CC-9E79-22FF15FAFDB6}">
      <dgm:prSet/>
      <dgm:spPr/>
      <dgm:t>
        <a:bodyPr/>
        <a:lstStyle/>
        <a:p>
          <a:endParaRPr lang="en-US"/>
        </a:p>
      </dgm:t>
    </dgm:pt>
    <dgm:pt modelId="{C1C86FCC-E599-4D9F-BBF6-88A1D43526A9}" type="sibTrans" cxnId="{200E8B31-9663-47CC-9E79-22FF15FAFDB6}">
      <dgm:prSet/>
      <dgm:spPr/>
      <dgm:t>
        <a:bodyPr/>
        <a:lstStyle/>
        <a:p>
          <a:endParaRPr lang="en-US"/>
        </a:p>
      </dgm:t>
    </dgm:pt>
    <dgm:pt modelId="{65AE11C2-A774-435E-BB2F-430AC48CA33A}">
      <dgm:prSet custT="1"/>
      <dgm:spPr/>
      <dgm:t>
        <a:bodyPr/>
        <a:lstStyle/>
        <a:p>
          <a:pPr>
            <a:buNone/>
          </a:pPr>
          <a:r>
            <a:rPr lang="lv-LV" sz="2400" b="1" kern="1200" dirty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Latvijā</a:t>
          </a:r>
          <a:endParaRPr lang="en-US" sz="2400" kern="1200" dirty="0">
            <a:solidFill>
              <a:srgbClr val="333641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FFA3422C-5D1F-4C60-A8A1-C0837AD82472}" type="parTrans" cxnId="{240F288C-6205-474D-9A8C-7FE336D6AC0B}">
      <dgm:prSet/>
      <dgm:spPr/>
      <dgm:t>
        <a:bodyPr/>
        <a:lstStyle/>
        <a:p>
          <a:endParaRPr lang="en-US"/>
        </a:p>
      </dgm:t>
    </dgm:pt>
    <dgm:pt modelId="{8AFC806B-34EE-44EC-AEC8-EB03C943C7DF}" type="sibTrans" cxnId="{240F288C-6205-474D-9A8C-7FE336D6AC0B}">
      <dgm:prSet/>
      <dgm:spPr/>
      <dgm:t>
        <a:bodyPr/>
        <a:lstStyle/>
        <a:p>
          <a:endParaRPr lang="en-US"/>
        </a:p>
      </dgm:t>
    </dgm:pt>
    <dgm:pt modelId="{93A65638-B0AD-4C57-B7EC-5639E1CDDBF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lv-LV" sz="2400" kern="1200" dirty="0">
              <a:solidFill>
                <a:srgbClr val="33364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Pieredze kopš 1987. gada</a:t>
          </a:r>
          <a:endParaRPr lang="en-US" sz="2400" kern="1200" dirty="0">
            <a:solidFill>
              <a:srgbClr val="333641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31193E64-45E3-4DC5-A451-77BF6CB76DEE}" type="parTrans" cxnId="{D99D4C37-528C-4B8A-9C17-D6C7AAB4F07F}">
      <dgm:prSet/>
      <dgm:spPr/>
      <dgm:t>
        <a:bodyPr/>
        <a:lstStyle/>
        <a:p>
          <a:endParaRPr lang="en-US"/>
        </a:p>
      </dgm:t>
    </dgm:pt>
    <dgm:pt modelId="{2C3E9486-8470-4C07-9046-7126128D5D44}" type="sibTrans" cxnId="{D99D4C37-528C-4B8A-9C17-D6C7AAB4F07F}">
      <dgm:prSet/>
      <dgm:spPr/>
      <dgm:t>
        <a:bodyPr/>
        <a:lstStyle/>
        <a:p>
          <a:endParaRPr lang="en-US"/>
        </a:p>
      </dgm:t>
    </dgm:pt>
    <dgm:pt modelId="{45D197D9-A232-4DA5-A240-31B4E2810D2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lv-LV" sz="2400" kern="1200" dirty="0">
              <a:solidFill>
                <a:srgbClr val="33364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Pieredze kopš 2008. gada</a:t>
          </a:r>
          <a:endParaRPr lang="en-US" sz="2400" kern="1200" dirty="0">
            <a:solidFill>
              <a:srgbClr val="333641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B1DF8763-F056-41F8-A41F-CA763DD81A00}" type="parTrans" cxnId="{5E6052C0-C6BF-41D7-873D-0294C7318608}">
      <dgm:prSet/>
      <dgm:spPr/>
      <dgm:t>
        <a:bodyPr/>
        <a:lstStyle/>
        <a:p>
          <a:endParaRPr lang="en-US"/>
        </a:p>
      </dgm:t>
    </dgm:pt>
    <dgm:pt modelId="{70635005-AC46-4D89-94BF-5C90AAF4B865}" type="sibTrans" cxnId="{5E6052C0-C6BF-41D7-873D-0294C7318608}">
      <dgm:prSet/>
      <dgm:spPr/>
      <dgm:t>
        <a:bodyPr/>
        <a:lstStyle/>
        <a:p>
          <a:endParaRPr lang="en-US"/>
        </a:p>
      </dgm:t>
    </dgm:pt>
    <dgm:pt modelId="{7F1E4484-E854-4FAC-9B78-F36123D5FF96}">
      <dgm:prSet custT="1"/>
      <dgm:spPr/>
      <dgm:t>
        <a:bodyPr/>
        <a:lstStyle/>
        <a:p>
          <a:pPr>
            <a:buNone/>
          </a:pPr>
          <a:endParaRPr lang="en-US" sz="2400" kern="1200" dirty="0">
            <a:solidFill>
              <a:srgbClr val="333641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DBB0D271-D91E-4861-9D9F-26CD71F02A44}" type="parTrans" cxnId="{21495D43-77B8-43DE-97C3-3AB94658CC46}">
      <dgm:prSet/>
      <dgm:spPr/>
      <dgm:t>
        <a:bodyPr/>
        <a:lstStyle/>
        <a:p>
          <a:endParaRPr lang="en-US"/>
        </a:p>
      </dgm:t>
    </dgm:pt>
    <dgm:pt modelId="{4699C0EC-FC62-4682-94BE-671957CA536E}" type="sibTrans" cxnId="{21495D43-77B8-43DE-97C3-3AB94658CC46}">
      <dgm:prSet/>
      <dgm:spPr/>
      <dgm:t>
        <a:bodyPr/>
        <a:lstStyle/>
        <a:p>
          <a:endParaRPr lang="en-US"/>
        </a:p>
      </dgm:t>
    </dgm:pt>
    <dgm:pt modelId="{12C13A34-9E88-4D5E-BC11-C1A9C41505F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lv-LV" sz="2400" kern="1200" dirty="0">
              <a:solidFill>
                <a:srgbClr val="33364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2020. gadā lielākie klienti publiskajā sektorā:  EK un EP</a:t>
          </a:r>
          <a:endParaRPr lang="en-US" sz="2400" kern="1200" dirty="0">
            <a:solidFill>
              <a:srgbClr val="333641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C617FCCE-35F1-4B19-963F-C6C0C0C5CC41}" type="parTrans" cxnId="{FA85DA89-19DF-4CFB-9A47-27C399673E8E}">
      <dgm:prSet/>
      <dgm:spPr/>
      <dgm:t>
        <a:bodyPr/>
        <a:lstStyle/>
        <a:p>
          <a:endParaRPr lang="en-US"/>
        </a:p>
      </dgm:t>
    </dgm:pt>
    <dgm:pt modelId="{AB281BD3-8FEE-4A0A-9B61-5A0A5549A04F}" type="sibTrans" cxnId="{FA85DA89-19DF-4CFB-9A47-27C399673E8E}">
      <dgm:prSet/>
      <dgm:spPr/>
      <dgm:t>
        <a:bodyPr/>
        <a:lstStyle/>
        <a:p>
          <a:endParaRPr lang="en-US"/>
        </a:p>
      </dgm:t>
    </dgm:pt>
    <dgm:pt modelId="{FC102571-3587-4808-8A34-B201F549A67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2400" kern="1200" dirty="0">
            <a:solidFill>
              <a:srgbClr val="333641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DAD6E44E-01B0-4920-9FAC-CBEB6A207767}" type="parTrans" cxnId="{D0340E3A-F825-400B-9345-00B3C7C9F38D}">
      <dgm:prSet/>
      <dgm:spPr/>
      <dgm:t>
        <a:bodyPr/>
        <a:lstStyle/>
        <a:p>
          <a:endParaRPr lang="en-US"/>
        </a:p>
      </dgm:t>
    </dgm:pt>
    <dgm:pt modelId="{3DCBB2E9-283D-4005-AFC8-606951C2A8D4}" type="sibTrans" cxnId="{D0340E3A-F825-400B-9345-00B3C7C9F38D}">
      <dgm:prSet/>
      <dgm:spPr/>
      <dgm:t>
        <a:bodyPr/>
        <a:lstStyle/>
        <a:p>
          <a:endParaRPr lang="en-US"/>
        </a:p>
      </dgm:t>
    </dgm:pt>
    <dgm:pt modelId="{E093EC63-3320-44B1-90B4-9621D0533CA8}">
      <dgm:prSet custT="1"/>
      <dgm:spPr/>
      <dgm:t>
        <a:bodyPr/>
        <a:lstStyle/>
        <a:p>
          <a:pPr>
            <a:buNone/>
          </a:pPr>
          <a:endParaRPr lang="en-US" sz="2400" kern="1200" dirty="0">
            <a:solidFill>
              <a:srgbClr val="333641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3541A38A-E9F9-486B-88E6-A38B4B4FFE2D}" type="parTrans" cxnId="{74DFBF88-5AC0-49ED-9823-A143800630B3}">
      <dgm:prSet/>
      <dgm:spPr/>
      <dgm:t>
        <a:bodyPr/>
        <a:lstStyle/>
        <a:p>
          <a:endParaRPr lang="en-US"/>
        </a:p>
      </dgm:t>
    </dgm:pt>
    <dgm:pt modelId="{D1C8347F-2793-4EDF-BA87-C65C010425F1}" type="sibTrans" cxnId="{74DFBF88-5AC0-49ED-9823-A143800630B3}">
      <dgm:prSet/>
      <dgm:spPr/>
      <dgm:t>
        <a:bodyPr/>
        <a:lstStyle/>
        <a:p>
          <a:endParaRPr lang="en-US"/>
        </a:p>
      </dgm:t>
    </dgm:pt>
    <dgm:pt modelId="{E024F2C5-2347-47E7-BB35-AC42A07A82EA}" type="pres">
      <dgm:prSet presAssocID="{BEFEA135-F730-4020-B0A1-2B8E1FA58024}" presName="linear" presStyleCnt="0">
        <dgm:presLayoutVars>
          <dgm:animLvl val="lvl"/>
          <dgm:resizeHandles val="exact"/>
        </dgm:presLayoutVars>
      </dgm:prSet>
      <dgm:spPr/>
    </dgm:pt>
    <dgm:pt modelId="{1F18519B-E68A-4AF5-9B69-95EBB6EDDBDD}" type="pres">
      <dgm:prSet presAssocID="{BFC9B370-6E10-43A1-9862-C37F76CAA923}" presName="parentText" presStyleLbl="node1" presStyleIdx="0" presStyleCnt="1" custScaleX="98294" custScaleY="46556" custLinFactNeighborX="235" custLinFactNeighborY="-67556">
        <dgm:presLayoutVars>
          <dgm:chMax val="0"/>
          <dgm:bulletEnabled val="1"/>
        </dgm:presLayoutVars>
      </dgm:prSet>
      <dgm:spPr/>
    </dgm:pt>
    <dgm:pt modelId="{2397645A-00D4-4985-9807-FD85FEA5604C}" type="pres">
      <dgm:prSet presAssocID="{BFC9B370-6E10-43A1-9862-C37F76CAA923}" presName="childText" presStyleLbl="revTx" presStyleIdx="0" presStyleCnt="1" custLinFactNeighborX="0" custLinFactNeighborY="-22588">
        <dgm:presLayoutVars>
          <dgm:bulletEnabled val="1"/>
        </dgm:presLayoutVars>
      </dgm:prSet>
      <dgm:spPr/>
    </dgm:pt>
  </dgm:ptLst>
  <dgm:cxnLst>
    <dgm:cxn modelId="{7471EB0A-901B-43FD-B0E3-5C75DF7733CF}" type="presOf" srcId="{93A65638-B0AD-4C57-B7EC-5639E1CDDBF6}" destId="{2397645A-00D4-4985-9807-FD85FEA5604C}" srcOrd="0" destOrd="2" presId="urn:microsoft.com/office/officeart/2005/8/layout/vList2"/>
    <dgm:cxn modelId="{CCDFA10D-5C02-4336-9D9A-4345F0B2CA4D}" type="presOf" srcId="{B2CC34B9-D973-463F-962E-ECE8A15539F0}" destId="{2397645A-00D4-4985-9807-FD85FEA5604C}" srcOrd="0" destOrd="1" presId="urn:microsoft.com/office/officeart/2005/8/layout/vList2"/>
    <dgm:cxn modelId="{44B0452F-89C9-445A-BDE0-98EFF245A273}" type="presOf" srcId="{65AE11C2-A774-435E-BB2F-430AC48CA33A}" destId="{2397645A-00D4-4985-9807-FD85FEA5604C}" srcOrd="0" destOrd="4" presId="urn:microsoft.com/office/officeart/2005/8/layout/vList2"/>
    <dgm:cxn modelId="{200E8B31-9663-47CC-9E79-22FF15FAFDB6}" srcId="{BFC9B370-6E10-43A1-9862-C37F76CAA923}" destId="{B2CC34B9-D973-463F-962E-ECE8A15539F0}" srcOrd="1" destOrd="0" parTransId="{0497E0AA-0631-4974-B805-0A200E265AF4}" sibTransId="{C1C86FCC-E599-4D9F-BBF6-88A1D43526A9}"/>
    <dgm:cxn modelId="{D99D4C37-528C-4B8A-9C17-D6C7AAB4F07F}" srcId="{BFC9B370-6E10-43A1-9862-C37F76CAA923}" destId="{93A65638-B0AD-4C57-B7EC-5639E1CDDBF6}" srcOrd="2" destOrd="0" parTransId="{31193E64-45E3-4DC5-A451-77BF6CB76DEE}" sibTransId="{2C3E9486-8470-4C07-9046-7126128D5D44}"/>
    <dgm:cxn modelId="{D0340E3A-F825-400B-9345-00B3C7C9F38D}" srcId="{BFC9B370-6E10-43A1-9862-C37F76CAA923}" destId="{FC102571-3587-4808-8A34-B201F549A671}" srcOrd="3" destOrd="0" parTransId="{DAD6E44E-01B0-4920-9FAC-CBEB6A207767}" sibTransId="{3DCBB2E9-283D-4005-AFC8-606951C2A8D4}"/>
    <dgm:cxn modelId="{5CA62F63-2461-42C2-B59F-CD8BAC5E56E5}" type="presOf" srcId="{45D197D9-A232-4DA5-A240-31B4E2810D2E}" destId="{2397645A-00D4-4985-9807-FD85FEA5604C}" srcOrd="0" destOrd="5" presId="urn:microsoft.com/office/officeart/2005/8/layout/vList2"/>
    <dgm:cxn modelId="{21495D43-77B8-43DE-97C3-3AB94658CC46}" srcId="{BFC9B370-6E10-43A1-9862-C37F76CAA923}" destId="{7F1E4484-E854-4FAC-9B78-F36123D5FF96}" srcOrd="7" destOrd="0" parTransId="{DBB0D271-D91E-4861-9D9F-26CD71F02A44}" sibTransId="{4699C0EC-FC62-4682-94BE-671957CA536E}"/>
    <dgm:cxn modelId="{DA467848-CE30-49F0-B780-A70129A017E7}" type="presOf" srcId="{E093EC63-3320-44B1-90B4-9621D0533CA8}" destId="{2397645A-00D4-4985-9807-FD85FEA5604C}" srcOrd="0" destOrd="0" presId="urn:microsoft.com/office/officeart/2005/8/layout/vList2"/>
    <dgm:cxn modelId="{A8CC8152-759C-4FC7-9281-AE98951A74DC}" type="presOf" srcId="{12C13A34-9E88-4D5E-BC11-C1A9C41505F5}" destId="{2397645A-00D4-4985-9807-FD85FEA5604C}" srcOrd="0" destOrd="6" presId="urn:microsoft.com/office/officeart/2005/8/layout/vList2"/>
    <dgm:cxn modelId="{F6E56B5A-FCD4-4CBB-9B8D-FB7C55D5600C}" type="presOf" srcId="{FC102571-3587-4808-8A34-B201F549A671}" destId="{2397645A-00D4-4985-9807-FD85FEA5604C}" srcOrd="0" destOrd="3" presId="urn:microsoft.com/office/officeart/2005/8/layout/vList2"/>
    <dgm:cxn modelId="{74DFBF88-5AC0-49ED-9823-A143800630B3}" srcId="{BFC9B370-6E10-43A1-9862-C37F76CAA923}" destId="{E093EC63-3320-44B1-90B4-9621D0533CA8}" srcOrd="0" destOrd="0" parTransId="{3541A38A-E9F9-486B-88E6-A38B4B4FFE2D}" sibTransId="{D1C8347F-2793-4EDF-BA87-C65C010425F1}"/>
    <dgm:cxn modelId="{704D9289-0186-41E9-8780-E839391B2F62}" type="presOf" srcId="{BFC9B370-6E10-43A1-9862-C37F76CAA923}" destId="{1F18519B-E68A-4AF5-9B69-95EBB6EDDBDD}" srcOrd="0" destOrd="0" presId="urn:microsoft.com/office/officeart/2005/8/layout/vList2"/>
    <dgm:cxn modelId="{FA85DA89-19DF-4CFB-9A47-27C399673E8E}" srcId="{BFC9B370-6E10-43A1-9862-C37F76CAA923}" destId="{12C13A34-9E88-4D5E-BC11-C1A9C41505F5}" srcOrd="6" destOrd="0" parTransId="{C617FCCE-35F1-4B19-963F-C6C0C0C5CC41}" sibTransId="{AB281BD3-8FEE-4A0A-9B61-5A0A5549A04F}"/>
    <dgm:cxn modelId="{240F288C-6205-474D-9A8C-7FE336D6AC0B}" srcId="{BFC9B370-6E10-43A1-9862-C37F76CAA923}" destId="{65AE11C2-A774-435E-BB2F-430AC48CA33A}" srcOrd="4" destOrd="0" parTransId="{FFA3422C-5D1F-4C60-A8A1-C0837AD82472}" sibTransId="{8AFC806B-34EE-44EC-AEC8-EB03C943C7DF}"/>
    <dgm:cxn modelId="{4D98DF96-E064-438A-BF7B-031A198A8B51}" srcId="{BEFEA135-F730-4020-B0A1-2B8E1FA58024}" destId="{BFC9B370-6E10-43A1-9862-C37F76CAA923}" srcOrd="0" destOrd="0" parTransId="{6F5A8BC2-F0EE-4393-8B8A-283639E93B4F}" sibTransId="{82A4A9C9-3DC2-4E3F-B319-DB5C0219B8B7}"/>
    <dgm:cxn modelId="{6346ECA1-BC45-4D4F-9CD1-9EE6D059416D}" type="presOf" srcId="{7F1E4484-E854-4FAC-9B78-F36123D5FF96}" destId="{2397645A-00D4-4985-9807-FD85FEA5604C}" srcOrd="0" destOrd="7" presId="urn:microsoft.com/office/officeart/2005/8/layout/vList2"/>
    <dgm:cxn modelId="{5E6052C0-C6BF-41D7-873D-0294C7318608}" srcId="{BFC9B370-6E10-43A1-9862-C37F76CAA923}" destId="{45D197D9-A232-4DA5-A240-31B4E2810D2E}" srcOrd="5" destOrd="0" parTransId="{B1DF8763-F056-41F8-A41F-CA763DD81A00}" sibTransId="{70635005-AC46-4D89-94BF-5C90AAF4B865}"/>
    <dgm:cxn modelId="{33D892D6-F59F-4ABF-87A8-E87E5AB9880C}" type="presOf" srcId="{BEFEA135-F730-4020-B0A1-2B8E1FA58024}" destId="{E024F2C5-2347-47E7-BB35-AC42A07A82EA}" srcOrd="0" destOrd="0" presId="urn:microsoft.com/office/officeart/2005/8/layout/vList2"/>
    <dgm:cxn modelId="{F098F500-B0DB-4220-B48A-F03A4BC3A17D}" type="presParOf" srcId="{E024F2C5-2347-47E7-BB35-AC42A07A82EA}" destId="{1F18519B-E68A-4AF5-9B69-95EBB6EDDBDD}" srcOrd="0" destOrd="0" presId="urn:microsoft.com/office/officeart/2005/8/layout/vList2"/>
    <dgm:cxn modelId="{B1F41335-A432-4BB6-BA3C-4FECBC9D72AC}" type="presParOf" srcId="{E024F2C5-2347-47E7-BB35-AC42A07A82EA}" destId="{2397645A-00D4-4985-9807-FD85FEA5604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89D3FD-6332-419B-8B91-337BBE951D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003F4F-8311-4F61-8696-D875EAEC5A24}">
      <dgm:prSet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lv-LV" sz="3600" b="1" dirty="0"/>
            <a:t>Fakti un skaitļi</a:t>
          </a:r>
          <a:endParaRPr lang="en-US" sz="3600" dirty="0"/>
        </a:p>
      </dgm:t>
    </dgm:pt>
    <dgm:pt modelId="{E02324EF-818F-470A-B16E-D0631CBBAAF4}" type="parTrans" cxnId="{F862EF46-C9B6-4FE5-9E6B-E4769EAEA88E}">
      <dgm:prSet/>
      <dgm:spPr/>
      <dgm:t>
        <a:bodyPr/>
        <a:lstStyle/>
        <a:p>
          <a:endParaRPr lang="en-US"/>
        </a:p>
      </dgm:t>
    </dgm:pt>
    <dgm:pt modelId="{9DBADFD9-0D31-4A28-9F86-4C632ED9A2D7}" type="sibTrans" cxnId="{F862EF46-C9B6-4FE5-9E6B-E4769EAEA88E}">
      <dgm:prSet/>
      <dgm:spPr/>
      <dgm:t>
        <a:bodyPr/>
        <a:lstStyle/>
        <a:p>
          <a:endParaRPr lang="en-US"/>
        </a:p>
      </dgm:t>
    </dgm:pt>
    <dgm:pt modelId="{B27B379F-7DDA-4738-B5B2-1A3CFC762F83}">
      <dgm:prSet/>
      <dgm:spPr/>
      <dgm:t>
        <a:bodyPr/>
        <a:lstStyle/>
        <a:p>
          <a:pPr>
            <a:buNone/>
          </a:pPr>
          <a:r>
            <a:rPr lang="lv-LV" b="1" dirty="0">
              <a:solidFill>
                <a:srgbClr val="7030A0"/>
              </a:solidFill>
            </a:rPr>
            <a:t>41</a:t>
          </a:r>
          <a:r>
            <a:rPr lang="en-US" b="1" dirty="0">
              <a:solidFill>
                <a:srgbClr val="7030A0"/>
              </a:solidFill>
            </a:rPr>
            <a:t> </a:t>
          </a:r>
          <a:r>
            <a:rPr lang="lv-LV" b="1" dirty="0">
              <a:solidFill>
                <a:srgbClr val="7030A0"/>
              </a:solidFill>
            </a:rPr>
            <a:t>BIROJS</a:t>
          </a:r>
          <a:endParaRPr lang="en-US" dirty="0">
            <a:solidFill>
              <a:srgbClr val="7030A0"/>
            </a:solidFill>
          </a:endParaRPr>
        </a:p>
      </dgm:t>
    </dgm:pt>
    <dgm:pt modelId="{CAA9484D-A3FE-4692-B569-780C1758E4E1}" type="parTrans" cxnId="{3C5DCE37-831A-4EDF-9878-EACC2167B6CC}">
      <dgm:prSet/>
      <dgm:spPr/>
      <dgm:t>
        <a:bodyPr/>
        <a:lstStyle/>
        <a:p>
          <a:endParaRPr lang="en-US"/>
        </a:p>
      </dgm:t>
    </dgm:pt>
    <dgm:pt modelId="{C352F0CD-F7F4-40E4-81CA-05B84A89EBB6}" type="sibTrans" cxnId="{3C5DCE37-831A-4EDF-9878-EACC2167B6CC}">
      <dgm:prSet/>
      <dgm:spPr/>
      <dgm:t>
        <a:bodyPr/>
        <a:lstStyle/>
        <a:p>
          <a:endParaRPr lang="en-US"/>
        </a:p>
      </dgm:t>
    </dgm:pt>
    <dgm:pt modelId="{05ACA445-AF80-4CF0-813A-75C83E84D5F9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dirty="0"/>
            <a:t>2</a:t>
          </a:r>
          <a:r>
            <a:rPr lang="lv-LV" dirty="0"/>
            <a:t>3</a:t>
          </a:r>
          <a:r>
            <a:rPr lang="en-US" dirty="0"/>
            <a:t> </a:t>
          </a:r>
          <a:r>
            <a:rPr lang="lv-LV" dirty="0"/>
            <a:t>valstīs</a:t>
          </a:r>
          <a:endParaRPr lang="en-US" dirty="0"/>
        </a:p>
      </dgm:t>
    </dgm:pt>
    <dgm:pt modelId="{4B26334D-1E55-48FE-982E-2AFFF776C0DD}" type="parTrans" cxnId="{457DE865-9A8E-48B5-A3FB-E054F1C135BA}">
      <dgm:prSet/>
      <dgm:spPr/>
      <dgm:t>
        <a:bodyPr/>
        <a:lstStyle/>
        <a:p>
          <a:endParaRPr lang="en-US"/>
        </a:p>
      </dgm:t>
    </dgm:pt>
    <dgm:pt modelId="{66EEB34D-60F3-4BEE-B773-D202BDC8A34B}" type="sibTrans" cxnId="{457DE865-9A8E-48B5-A3FB-E054F1C135BA}">
      <dgm:prSet/>
      <dgm:spPr/>
      <dgm:t>
        <a:bodyPr/>
        <a:lstStyle/>
        <a:p>
          <a:endParaRPr lang="en-US"/>
        </a:p>
      </dgm:t>
    </dgm:pt>
    <dgm:pt modelId="{A680DD5E-CE5C-4F29-B2EE-A8FEB645CD8D}">
      <dgm:prSet/>
      <dgm:spPr/>
      <dgm:t>
        <a:bodyPr/>
        <a:lstStyle/>
        <a:p>
          <a:pPr>
            <a:buNone/>
          </a:pPr>
          <a:r>
            <a:rPr lang="lv-LV" b="1" dirty="0">
              <a:solidFill>
                <a:srgbClr val="7030A0"/>
              </a:solidFill>
            </a:rPr>
            <a:t>1850</a:t>
          </a:r>
          <a:r>
            <a:rPr lang="en-US" b="1" dirty="0">
              <a:solidFill>
                <a:srgbClr val="7030A0"/>
              </a:solidFill>
            </a:rPr>
            <a:t> </a:t>
          </a:r>
          <a:r>
            <a:rPr lang="lv-LV" b="1" dirty="0">
              <a:solidFill>
                <a:srgbClr val="7030A0"/>
              </a:solidFill>
            </a:rPr>
            <a:t>DARBINIEKU</a:t>
          </a:r>
          <a:endParaRPr lang="en-US" dirty="0">
            <a:solidFill>
              <a:srgbClr val="7030A0"/>
            </a:solidFill>
          </a:endParaRPr>
        </a:p>
      </dgm:t>
    </dgm:pt>
    <dgm:pt modelId="{B7312773-0731-416D-B49B-4F90DF149A12}" type="parTrans" cxnId="{7B1817B6-315E-4042-8468-0A1CD4C81C53}">
      <dgm:prSet/>
      <dgm:spPr/>
      <dgm:t>
        <a:bodyPr/>
        <a:lstStyle/>
        <a:p>
          <a:endParaRPr lang="en-US"/>
        </a:p>
      </dgm:t>
    </dgm:pt>
    <dgm:pt modelId="{D8B5C407-8ABC-4BC2-B729-DCEF3EB13C06}" type="sibTrans" cxnId="{7B1817B6-315E-4042-8468-0A1CD4C81C53}">
      <dgm:prSet/>
      <dgm:spPr/>
      <dgm:t>
        <a:bodyPr/>
        <a:lstStyle/>
        <a:p>
          <a:endParaRPr lang="en-US"/>
        </a:p>
      </dgm:t>
    </dgm:pt>
    <dgm:pt modelId="{337466DC-6F83-4541-BE82-303CC289D455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lv-LV" dirty="0"/>
            <a:t>Visā pasaulē</a:t>
          </a:r>
          <a:endParaRPr lang="en-US" dirty="0"/>
        </a:p>
      </dgm:t>
    </dgm:pt>
    <dgm:pt modelId="{8E31D105-45B4-4619-9937-DF5E5A9FE2E3}" type="parTrans" cxnId="{DB6E15CB-A8C5-42E3-BF90-2CD8DD539F66}">
      <dgm:prSet/>
      <dgm:spPr/>
      <dgm:t>
        <a:bodyPr/>
        <a:lstStyle/>
        <a:p>
          <a:endParaRPr lang="en-US"/>
        </a:p>
      </dgm:t>
    </dgm:pt>
    <dgm:pt modelId="{53B2443E-071B-4C9E-B0EE-7D59DAF98797}" type="sibTrans" cxnId="{DB6E15CB-A8C5-42E3-BF90-2CD8DD539F66}">
      <dgm:prSet/>
      <dgm:spPr/>
      <dgm:t>
        <a:bodyPr/>
        <a:lstStyle/>
        <a:p>
          <a:endParaRPr lang="en-US"/>
        </a:p>
      </dgm:t>
    </dgm:pt>
    <dgm:pt modelId="{753382A4-0467-4E2B-B764-FBCD1125B809}">
      <dgm:prSet/>
      <dgm:spPr/>
      <dgm:t>
        <a:bodyPr/>
        <a:lstStyle/>
        <a:p>
          <a:pPr>
            <a:buNone/>
          </a:pPr>
          <a:r>
            <a:rPr lang="lv-LV" b="1" dirty="0">
              <a:solidFill>
                <a:srgbClr val="7030A0"/>
              </a:solidFill>
            </a:rPr>
            <a:t>PAKALPOJUMI</a:t>
          </a:r>
          <a:endParaRPr lang="en-US" dirty="0">
            <a:solidFill>
              <a:srgbClr val="7030A0"/>
            </a:solidFill>
          </a:endParaRPr>
        </a:p>
      </dgm:t>
    </dgm:pt>
    <dgm:pt modelId="{5A5E0EE5-76AA-4696-A1E3-CAD8462EBBA9}" type="parTrans" cxnId="{C90BC570-E90D-4F22-8DF5-788926392080}">
      <dgm:prSet/>
      <dgm:spPr/>
      <dgm:t>
        <a:bodyPr/>
        <a:lstStyle/>
        <a:p>
          <a:endParaRPr lang="en-US"/>
        </a:p>
      </dgm:t>
    </dgm:pt>
    <dgm:pt modelId="{BA1F9656-9BB0-4294-996C-DC56B5F80664}" type="sibTrans" cxnId="{C90BC570-E90D-4F22-8DF5-788926392080}">
      <dgm:prSet/>
      <dgm:spPr/>
      <dgm:t>
        <a:bodyPr/>
        <a:lstStyle/>
        <a:p>
          <a:endParaRPr lang="en-US"/>
        </a:p>
      </dgm:t>
    </dgm:pt>
    <dgm:pt modelId="{ADFFD91D-E92D-4E0B-9A0C-7E7B257D35E3}">
      <dgm:prSet/>
      <dgm:spPr/>
      <dgm:t>
        <a:bodyPr/>
        <a:lstStyle/>
        <a:p>
          <a:pPr>
            <a:buNone/>
          </a:pPr>
          <a:r>
            <a:rPr lang="lv-LV" dirty="0"/>
            <a:t>Konsultēšana un sistēmu integrācija</a:t>
          </a:r>
          <a:endParaRPr lang="en-US" dirty="0"/>
        </a:p>
      </dgm:t>
    </dgm:pt>
    <dgm:pt modelId="{4628A6EB-056C-464E-A10F-B3BDB02CC20C}" type="parTrans" cxnId="{41F4BE12-7477-4DD0-9345-50BC26C739A4}">
      <dgm:prSet/>
      <dgm:spPr/>
      <dgm:t>
        <a:bodyPr/>
        <a:lstStyle/>
        <a:p>
          <a:endParaRPr lang="en-US"/>
        </a:p>
      </dgm:t>
    </dgm:pt>
    <dgm:pt modelId="{3DF5E9FD-5801-4B50-81D4-33EFCFC07E7B}" type="sibTrans" cxnId="{41F4BE12-7477-4DD0-9345-50BC26C739A4}">
      <dgm:prSet/>
      <dgm:spPr/>
      <dgm:t>
        <a:bodyPr/>
        <a:lstStyle/>
        <a:p>
          <a:endParaRPr lang="en-US"/>
        </a:p>
      </dgm:t>
    </dgm:pt>
    <dgm:pt modelId="{50FB03F3-F762-4308-81C8-25C675C92CFD}">
      <dgm:prSet/>
      <dgm:spPr/>
      <dgm:t>
        <a:bodyPr/>
        <a:lstStyle/>
        <a:p>
          <a:pPr>
            <a:buNone/>
          </a:pPr>
          <a:r>
            <a:rPr lang="lv-LV" dirty="0"/>
            <a:t>Valodu pakalpojumi</a:t>
          </a:r>
          <a:endParaRPr lang="en-US" dirty="0"/>
        </a:p>
      </dgm:t>
    </dgm:pt>
    <dgm:pt modelId="{F6823CF6-A353-4EFA-AC8A-6F82AF429E6C}" type="parTrans" cxnId="{0E2AD91F-BB92-4ED3-9C5D-DFE6F911B25B}">
      <dgm:prSet/>
      <dgm:spPr/>
      <dgm:t>
        <a:bodyPr/>
        <a:lstStyle/>
        <a:p>
          <a:endParaRPr lang="en-US"/>
        </a:p>
      </dgm:t>
    </dgm:pt>
    <dgm:pt modelId="{E53F4CE2-B7E2-47D8-B25D-0D1F72F49B92}" type="sibTrans" cxnId="{0E2AD91F-BB92-4ED3-9C5D-DFE6F911B25B}">
      <dgm:prSet/>
      <dgm:spPr/>
      <dgm:t>
        <a:bodyPr/>
        <a:lstStyle/>
        <a:p>
          <a:endParaRPr lang="en-US"/>
        </a:p>
      </dgm:t>
    </dgm:pt>
    <dgm:pt modelId="{1DE6352E-F610-4141-B1CB-D8D6D1C86C5C}">
      <dgm:prSet/>
      <dgm:spPr/>
      <dgm:t>
        <a:bodyPr/>
        <a:lstStyle/>
        <a:p>
          <a:pPr>
            <a:buNone/>
          </a:pPr>
          <a:r>
            <a:rPr lang="lv-LV" dirty="0"/>
            <a:t>Izdevējdarbība</a:t>
          </a:r>
          <a:endParaRPr lang="en-US" dirty="0"/>
        </a:p>
      </dgm:t>
    </dgm:pt>
    <dgm:pt modelId="{3269C5BA-AC82-4A7A-8540-28187BEFCE64}" type="parTrans" cxnId="{63976593-B7ED-4667-894A-FA6DAF2820DE}">
      <dgm:prSet/>
      <dgm:spPr/>
      <dgm:t>
        <a:bodyPr/>
        <a:lstStyle/>
        <a:p>
          <a:endParaRPr lang="en-US"/>
        </a:p>
      </dgm:t>
    </dgm:pt>
    <dgm:pt modelId="{A5A60EF8-C5C7-40F1-91BC-15F00295B16B}" type="sibTrans" cxnId="{63976593-B7ED-4667-894A-FA6DAF2820DE}">
      <dgm:prSet/>
      <dgm:spPr/>
      <dgm:t>
        <a:bodyPr/>
        <a:lstStyle/>
        <a:p>
          <a:endParaRPr lang="en-US"/>
        </a:p>
      </dgm:t>
    </dgm:pt>
    <dgm:pt modelId="{5F215ACF-97D2-475C-B569-4CB34575983A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 dirty="0"/>
        </a:p>
      </dgm:t>
    </dgm:pt>
    <dgm:pt modelId="{85103985-F799-405A-A611-D09B7257943F}" type="parTrans" cxnId="{3EE6632D-FAA7-4FA6-87E4-92F4100CE83A}">
      <dgm:prSet/>
      <dgm:spPr/>
      <dgm:t>
        <a:bodyPr/>
        <a:lstStyle/>
        <a:p>
          <a:endParaRPr lang="en-US"/>
        </a:p>
      </dgm:t>
    </dgm:pt>
    <dgm:pt modelId="{B2335A15-DED5-43D5-83B1-B03271D2B491}" type="sibTrans" cxnId="{3EE6632D-FAA7-4FA6-87E4-92F4100CE83A}">
      <dgm:prSet/>
      <dgm:spPr/>
      <dgm:t>
        <a:bodyPr/>
        <a:lstStyle/>
        <a:p>
          <a:endParaRPr lang="en-US"/>
        </a:p>
      </dgm:t>
    </dgm:pt>
    <dgm:pt modelId="{363EB434-47F4-4A22-A2F7-7E8E23CFE25E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 dirty="0"/>
        </a:p>
      </dgm:t>
    </dgm:pt>
    <dgm:pt modelId="{4CA2263E-9A65-4DEB-92BB-743AE7ED744E}" type="parTrans" cxnId="{06F11886-D8D5-46FE-AA5A-9A498EAE5D89}">
      <dgm:prSet/>
      <dgm:spPr/>
      <dgm:t>
        <a:bodyPr/>
        <a:lstStyle/>
        <a:p>
          <a:endParaRPr lang="en-US"/>
        </a:p>
      </dgm:t>
    </dgm:pt>
    <dgm:pt modelId="{BA10C0C5-747E-4F4C-8E8F-D74C419AB905}" type="sibTrans" cxnId="{06F11886-D8D5-46FE-AA5A-9A498EAE5D89}">
      <dgm:prSet/>
      <dgm:spPr/>
      <dgm:t>
        <a:bodyPr/>
        <a:lstStyle/>
        <a:p>
          <a:endParaRPr lang="en-US"/>
        </a:p>
      </dgm:t>
    </dgm:pt>
    <dgm:pt modelId="{744F9F5A-361D-4775-9802-602D7466E4FE}">
      <dgm:prSet/>
      <dgm:spPr/>
      <dgm:t>
        <a:bodyPr/>
        <a:lstStyle/>
        <a:p>
          <a:pPr>
            <a:buNone/>
          </a:pPr>
          <a:endParaRPr lang="en-US" dirty="0">
            <a:solidFill>
              <a:srgbClr val="7030A0"/>
            </a:solidFill>
          </a:endParaRPr>
        </a:p>
      </dgm:t>
    </dgm:pt>
    <dgm:pt modelId="{EB339CBF-8079-44AE-A602-70819FF1DC45}" type="parTrans" cxnId="{A8C3BEEA-6ED2-4D84-970A-85CAA2A65BBF}">
      <dgm:prSet/>
      <dgm:spPr/>
      <dgm:t>
        <a:bodyPr/>
        <a:lstStyle/>
        <a:p>
          <a:endParaRPr lang="en-US"/>
        </a:p>
      </dgm:t>
    </dgm:pt>
    <dgm:pt modelId="{56208053-7C77-4332-86D5-D50A0C92EA6A}" type="sibTrans" cxnId="{A8C3BEEA-6ED2-4D84-970A-85CAA2A65BBF}">
      <dgm:prSet/>
      <dgm:spPr/>
      <dgm:t>
        <a:bodyPr/>
        <a:lstStyle/>
        <a:p>
          <a:endParaRPr lang="en-US"/>
        </a:p>
      </dgm:t>
    </dgm:pt>
    <dgm:pt modelId="{E41F230A-2C67-4BAB-B88E-1BFE5F54D626}" type="pres">
      <dgm:prSet presAssocID="{0F89D3FD-6332-419B-8B91-337BBE951DFD}" presName="linear" presStyleCnt="0">
        <dgm:presLayoutVars>
          <dgm:animLvl val="lvl"/>
          <dgm:resizeHandles val="exact"/>
        </dgm:presLayoutVars>
      </dgm:prSet>
      <dgm:spPr/>
    </dgm:pt>
    <dgm:pt modelId="{F4700567-49E0-45C5-BC34-1DB1A8247340}" type="pres">
      <dgm:prSet presAssocID="{0D003F4F-8311-4F61-8696-D875EAEC5A24}" presName="parentText" presStyleLbl="node1" presStyleIdx="0" presStyleCnt="1" custScaleY="63676">
        <dgm:presLayoutVars>
          <dgm:chMax val="0"/>
          <dgm:bulletEnabled val="1"/>
        </dgm:presLayoutVars>
      </dgm:prSet>
      <dgm:spPr/>
    </dgm:pt>
    <dgm:pt modelId="{D73C8FD0-EC4D-46B1-91BC-E95A4B15BDFB}" type="pres">
      <dgm:prSet presAssocID="{0D003F4F-8311-4F61-8696-D875EAEC5A24}" presName="childText" presStyleLbl="revTx" presStyleIdx="0" presStyleCnt="1" custLinFactNeighborX="17647" custLinFactNeighborY="5808">
        <dgm:presLayoutVars>
          <dgm:bulletEnabled val="1"/>
        </dgm:presLayoutVars>
      </dgm:prSet>
      <dgm:spPr/>
    </dgm:pt>
  </dgm:ptLst>
  <dgm:cxnLst>
    <dgm:cxn modelId="{41F4BE12-7477-4DD0-9345-50BC26C739A4}" srcId="{0D003F4F-8311-4F61-8696-D875EAEC5A24}" destId="{ADFFD91D-E92D-4E0B-9A0C-7E7B257D35E3}" srcOrd="8" destOrd="0" parTransId="{4628A6EB-056C-464E-A10F-B3BDB02CC20C}" sibTransId="{3DF5E9FD-5801-4B50-81D4-33EFCFC07E7B}"/>
    <dgm:cxn modelId="{0E2AD91F-BB92-4ED3-9C5D-DFE6F911B25B}" srcId="{0D003F4F-8311-4F61-8696-D875EAEC5A24}" destId="{50FB03F3-F762-4308-81C8-25C675C92CFD}" srcOrd="9" destOrd="0" parTransId="{F6823CF6-A353-4EFA-AC8A-6F82AF429E6C}" sibTransId="{E53F4CE2-B7E2-47D8-B25D-0D1F72F49B92}"/>
    <dgm:cxn modelId="{CAEA3A26-E43C-4080-883B-4E10477FCBD4}" type="presOf" srcId="{337466DC-6F83-4541-BE82-303CC289D455}" destId="{D73C8FD0-EC4D-46B1-91BC-E95A4B15BDFB}" srcOrd="0" destOrd="5" presId="urn:microsoft.com/office/officeart/2005/8/layout/vList2"/>
    <dgm:cxn modelId="{78F77E28-326C-4A4C-B16E-9C587BBBFC61}" type="presOf" srcId="{753382A4-0467-4E2B-B764-FBCD1125B809}" destId="{D73C8FD0-EC4D-46B1-91BC-E95A4B15BDFB}" srcOrd="0" destOrd="7" presId="urn:microsoft.com/office/officeart/2005/8/layout/vList2"/>
    <dgm:cxn modelId="{0E86222A-DB2B-4354-946E-3E29EFD12988}" type="presOf" srcId="{1DE6352E-F610-4141-B1CB-D8D6D1C86C5C}" destId="{D73C8FD0-EC4D-46B1-91BC-E95A4B15BDFB}" srcOrd="0" destOrd="10" presId="urn:microsoft.com/office/officeart/2005/8/layout/vList2"/>
    <dgm:cxn modelId="{3EE6632D-FAA7-4FA6-87E4-92F4100CE83A}" srcId="{0D003F4F-8311-4F61-8696-D875EAEC5A24}" destId="{5F215ACF-97D2-475C-B569-4CB34575983A}" srcOrd="3" destOrd="0" parTransId="{85103985-F799-405A-A611-D09B7257943F}" sibTransId="{B2335A15-DED5-43D5-83B1-B03271D2B491}"/>
    <dgm:cxn modelId="{3C5DCE37-831A-4EDF-9878-EACC2167B6CC}" srcId="{0D003F4F-8311-4F61-8696-D875EAEC5A24}" destId="{B27B379F-7DDA-4738-B5B2-1A3CFC762F83}" srcOrd="1" destOrd="0" parTransId="{CAA9484D-A3FE-4692-B569-780C1758E4E1}" sibTransId="{C352F0CD-F7F4-40E4-81CA-05B84A89EBB6}"/>
    <dgm:cxn modelId="{BF542C5B-6001-41A8-900F-A391431C8C3C}" type="presOf" srcId="{B27B379F-7DDA-4738-B5B2-1A3CFC762F83}" destId="{D73C8FD0-EC4D-46B1-91BC-E95A4B15BDFB}" srcOrd="0" destOrd="1" presId="urn:microsoft.com/office/officeart/2005/8/layout/vList2"/>
    <dgm:cxn modelId="{457DE865-9A8E-48B5-A3FB-E054F1C135BA}" srcId="{0D003F4F-8311-4F61-8696-D875EAEC5A24}" destId="{05ACA445-AF80-4CF0-813A-75C83E84D5F9}" srcOrd="2" destOrd="0" parTransId="{4B26334D-1E55-48FE-982E-2AFFF776C0DD}" sibTransId="{66EEB34D-60F3-4BEE-B773-D202BDC8A34B}"/>
    <dgm:cxn modelId="{F862EF46-C9B6-4FE5-9E6B-E4769EAEA88E}" srcId="{0F89D3FD-6332-419B-8B91-337BBE951DFD}" destId="{0D003F4F-8311-4F61-8696-D875EAEC5A24}" srcOrd="0" destOrd="0" parTransId="{E02324EF-818F-470A-B16E-D0631CBBAAF4}" sibTransId="{9DBADFD9-0D31-4A28-9F86-4C632ED9A2D7}"/>
    <dgm:cxn modelId="{83BAF449-2F4A-4FA5-8CF5-1AD9785E5C43}" type="presOf" srcId="{5F215ACF-97D2-475C-B569-4CB34575983A}" destId="{D73C8FD0-EC4D-46B1-91BC-E95A4B15BDFB}" srcOrd="0" destOrd="3" presId="urn:microsoft.com/office/officeart/2005/8/layout/vList2"/>
    <dgm:cxn modelId="{C90BC570-E90D-4F22-8DF5-788926392080}" srcId="{0D003F4F-8311-4F61-8696-D875EAEC5A24}" destId="{753382A4-0467-4E2B-B764-FBCD1125B809}" srcOrd="7" destOrd="0" parTransId="{5A5E0EE5-76AA-4696-A1E3-CAD8462EBBA9}" sibTransId="{BA1F9656-9BB0-4294-996C-DC56B5F80664}"/>
    <dgm:cxn modelId="{7136E070-469F-4ECB-A40C-4046A1320C5C}" type="presOf" srcId="{744F9F5A-361D-4775-9802-602D7466E4FE}" destId="{D73C8FD0-EC4D-46B1-91BC-E95A4B15BDFB}" srcOrd="0" destOrd="0" presId="urn:microsoft.com/office/officeart/2005/8/layout/vList2"/>
    <dgm:cxn modelId="{7AFCCB59-D824-44B4-874D-F6037CDE793B}" type="presOf" srcId="{363EB434-47F4-4A22-A2F7-7E8E23CFE25E}" destId="{D73C8FD0-EC4D-46B1-91BC-E95A4B15BDFB}" srcOrd="0" destOrd="6" presId="urn:microsoft.com/office/officeart/2005/8/layout/vList2"/>
    <dgm:cxn modelId="{06F11886-D8D5-46FE-AA5A-9A498EAE5D89}" srcId="{0D003F4F-8311-4F61-8696-D875EAEC5A24}" destId="{363EB434-47F4-4A22-A2F7-7E8E23CFE25E}" srcOrd="6" destOrd="0" parTransId="{4CA2263E-9A65-4DEB-92BB-743AE7ED744E}" sibTransId="{BA10C0C5-747E-4F4C-8E8F-D74C419AB905}"/>
    <dgm:cxn modelId="{BE4D0293-EE68-41CC-9C63-54EE80D7295F}" type="presOf" srcId="{0F89D3FD-6332-419B-8B91-337BBE951DFD}" destId="{E41F230A-2C67-4BAB-B88E-1BFE5F54D626}" srcOrd="0" destOrd="0" presId="urn:microsoft.com/office/officeart/2005/8/layout/vList2"/>
    <dgm:cxn modelId="{63976593-B7ED-4667-894A-FA6DAF2820DE}" srcId="{0D003F4F-8311-4F61-8696-D875EAEC5A24}" destId="{1DE6352E-F610-4141-B1CB-D8D6D1C86C5C}" srcOrd="10" destOrd="0" parTransId="{3269C5BA-AC82-4A7A-8540-28187BEFCE64}" sibTransId="{A5A60EF8-C5C7-40F1-91BC-15F00295B16B}"/>
    <dgm:cxn modelId="{B8058995-091E-4EE3-BCF5-5A68B4769693}" type="presOf" srcId="{0D003F4F-8311-4F61-8696-D875EAEC5A24}" destId="{F4700567-49E0-45C5-BC34-1DB1A8247340}" srcOrd="0" destOrd="0" presId="urn:microsoft.com/office/officeart/2005/8/layout/vList2"/>
    <dgm:cxn modelId="{C09C119C-2B78-4CDC-8ED8-FE6B4A4EFB18}" type="presOf" srcId="{50FB03F3-F762-4308-81C8-25C675C92CFD}" destId="{D73C8FD0-EC4D-46B1-91BC-E95A4B15BDFB}" srcOrd="0" destOrd="9" presId="urn:microsoft.com/office/officeart/2005/8/layout/vList2"/>
    <dgm:cxn modelId="{36E01EA1-AFF7-48B2-9ECB-22EBC448C0A7}" type="presOf" srcId="{A680DD5E-CE5C-4F29-B2EE-A8FEB645CD8D}" destId="{D73C8FD0-EC4D-46B1-91BC-E95A4B15BDFB}" srcOrd="0" destOrd="4" presId="urn:microsoft.com/office/officeart/2005/8/layout/vList2"/>
    <dgm:cxn modelId="{814861A4-C3E4-45FC-B665-D404F2E884BF}" type="presOf" srcId="{ADFFD91D-E92D-4E0B-9A0C-7E7B257D35E3}" destId="{D73C8FD0-EC4D-46B1-91BC-E95A4B15BDFB}" srcOrd="0" destOrd="8" presId="urn:microsoft.com/office/officeart/2005/8/layout/vList2"/>
    <dgm:cxn modelId="{2F9F51AB-1414-44FA-8E78-631FAA73D40E}" type="presOf" srcId="{05ACA445-AF80-4CF0-813A-75C83E84D5F9}" destId="{D73C8FD0-EC4D-46B1-91BC-E95A4B15BDFB}" srcOrd="0" destOrd="2" presId="urn:microsoft.com/office/officeart/2005/8/layout/vList2"/>
    <dgm:cxn modelId="{7B1817B6-315E-4042-8468-0A1CD4C81C53}" srcId="{0D003F4F-8311-4F61-8696-D875EAEC5A24}" destId="{A680DD5E-CE5C-4F29-B2EE-A8FEB645CD8D}" srcOrd="4" destOrd="0" parTransId="{B7312773-0731-416D-B49B-4F90DF149A12}" sibTransId="{D8B5C407-8ABC-4BC2-B729-DCEF3EB13C06}"/>
    <dgm:cxn modelId="{DB6E15CB-A8C5-42E3-BF90-2CD8DD539F66}" srcId="{0D003F4F-8311-4F61-8696-D875EAEC5A24}" destId="{337466DC-6F83-4541-BE82-303CC289D455}" srcOrd="5" destOrd="0" parTransId="{8E31D105-45B4-4619-9937-DF5E5A9FE2E3}" sibTransId="{53B2443E-071B-4C9E-B0EE-7D59DAF98797}"/>
    <dgm:cxn modelId="{A8C3BEEA-6ED2-4D84-970A-85CAA2A65BBF}" srcId="{0D003F4F-8311-4F61-8696-D875EAEC5A24}" destId="{744F9F5A-361D-4775-9802-602D7466E4FE}" srcOrd="0" destOrd="0" parTransId="{EB339CBF-8079-44AE-A602-70819FF1DC45}" sibTransId="{56208053-7C77-4332-86D5-D50A0C92EA6A}"/>
    <dgm:cxn modelId="{3095FA9C-29E4-4FAE-8988-EA5738BF34FA}" type="presParOf" srcId="{E41F230A-2C67-4BAB-B88E-1BFE5F54D626}" destId="{F4700567-49E0-45C5-BC34-1DB1A8247340}" srcOrd="0" destOrd="0" presId="urn:microsoft.com/office/officeart/2005/8/layout/vList2"/>
    <dgm:cxn modelId="{A26ACC1A-08E2-4ED5-8687-9D1A7B514BB0}" type="presParOf" srcId="{E41F230A-2C67-4BAB-B88E-1BFE5F54D626}" destId="{D73C8FD0-EC4D-46B1-91BC-E95A4B15BDF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E5D651-EFC1-4436-AF2F-CCBE92CB8334}" type="doc">
      <dgm:prSet loTypeId="urn:microsoft.com/office/officeart/2005/8/layout/pyramid2" loCatId="pyramid" qsTypeId="urn:microsoft.com/office/officeart/2005/8/quickstyle/simple4" qsCatId="simple" csTypeId="urn:microsoft.com/office/officeart/2005/8/colors/accent1_1" csCatId="accent1" phldr="1"/>
      <dgm:spPr/>
    </dgm:pt>
    <dgm:pt modelId="{E7BBE6BC-39EA-4C13-B840-DFEF4284612B}">
      <dgm:prSet phldrT="[Text]" custT="1"/>
      <dgm:spPr>
        <a:gradFill rotWithShape="0">
          <a:gsLst>
            <a:gs pos="0">
              <a:schemeClr val="bg1"/>
            </a:gs>
            <a:gs pos="21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0" scaled="0"/>
        </a:gradFill>
      </dgm:spPr>
      <dgm:t>
        <a:bodyPr anchor="b"/>
        <a:lstStyle/>
        <a:p>
          <a:pPr algn="l">
            <a:lnSpc>
              <a:spcPts val="2000"/>
            </a:lnSpc>
            <a:buFont typeface="Arial" panose="020B0604020202020204" pitchFamily="34" charset="0"/>
            <a:buNone/>
          </a:pPr>
          <a:r>
            <a:rPr lang="lv-LV" sz="4000" b="1" dirty="0">
              <a:solidFill>
                <a:schemeClr val="accent2"/>
              </a:solidFill>
            </a:rPr>
            <a:t>3 </a:t>
          </a:r>
          <a:r>
            <a:rPr lang="lv-LV" sz="2400" dirty="0">
              <a:latin typeface="Nunito Sans" panose="00000500000000000000" pitchFamily="2" charset="0"/>
            </a:rPr>
            <a:t>štata tulkotājas redaktores</a:t>
          </a:r>
          <a:endParaRPr lang="en-US" sz="2400" dirty="0">
            <a:latin typeface="Nunito Sans" panose="00000500000000000000" pitchFamily="2" charset="0"/>
          </a:endParaRPr>
        </a:p>
      </dgm:t>
    </dgm:pt>
    <dgm:pt modelId="{E7B4595A-10C3-4B63-BA11-9816AA5B76C4}" type="parTrans" cxnId="{8637CE83-8241-4725-A7A8-B7ABD90D4859}">
      <dgm:prSet/>
      <dgm:spPr/>
      <dgm:t>
        <a:bodyPr/>
        <a:lstStyle/>
        <a:p>
          <a:endParaRPr lang="en-US"/>
        </a:p>
      </dgm:t>
    </dgm:pt>
    <dgm:pt modelId="{5536F957-CED5-40F3-9C8B-B32E20AE725D}" type="sibTrans" cxnId="{8637CE83-8241-4725-A7A8-B7ABD90D4859}">
      <dgm:prSet/>
      <dgm:spPr/>
      <dgm:t>
        <a:bodyPr/>
        <a:lstStyle/>
        <a:p>
          <a:endParaRPr lang="en-US"/>
        </a:p>
      </dgm:t>
    </dgm:pt>
    <dgm:pt modelId="{5B5FE9E1-124F-4C26-8438-7C01B5197ECC}">
      <dgm:prSet phldrT="[Text]" custT="1"/>
      <dgm:spPr>
        <a:gradFill rotWithShape="0">
          <a:gsLst>
            <a:gs pos="0">
              <a:schemeClr val="bg1"/>
            </a:gs>
            <a:gs pos="21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</a:gradFill>
      </dgm:spPr>
      <dgm:t>
        <a:bodyPr/>
        <a:lstStyle/>
        <a:p>
          <a:pPr algn="l">
            <a:lnSpc>
              <a:spcPts val="2500"/>
            </a:lnSpc>
          </a:pPr>
          <a:r>
            <a:rPr lang="lv-LV" sz="4000" b="1" dirty="0">
              <a:solidFill>
                <a:schemeClr val="accent2"/>
              </a:solidFill>
            </a:rPr>
            <a:t>63</a:t>
          </a:r>
          <a:r>
            <a:rPr lang="lv-LV" sz="3200" dirty="0"/>
            <a:t> </a:t>
          </a:r>
          <a:r>
            <a:rPr lang="lv-LV" sz="2400" dirty="0">
              <a:latin typeface="Nunito Sans" panose="00000500000000000000" pitchFamily="2" charset="0"/>
            </a:rPr>
            <a:t>aktīvie ārštata tulkotāji un redaktori (ES)</a:t>
          </a:r>
          <a:endParaRPr lang="en-US" sz="2400" dirty="0">
            <a:latin typeface="Nunito Sans" panose="00000500000000000000" pitchFamily="2" charset="0"/>
          </a:endParaRPr>
        </a:p>
      </dgm:t>
    </dgm:pt>
    <dgm:pt modelId="{BE7EAA18-9AD1-4B4A-A303-C422185FCE81}" type="parTrans" cxnId="{C81C43BF-B6F8-4769-8738-CABF2AC314C0}">
      <dgm:prSet/>
      <dgm:spPr/>
      <dgm:t>
        <a:bodyPr/>
        <a:lstStyle/>
        <a:p>
          <a:endParaRPr lang="en-US"/>
        </a:p>
      </dgm:t>
    </dgm:pt>
    <dgm:pt modelId="{6514FB1F-4E4F-428F-A380-51D8FDF25815}" type="sibTrans" cxnId="{C81C43BF-B6F8-4769-8738-CABF2AC314C0}">
      <dgm:prSet/>
      <dgm:spPr/>
      <dgm:t>
        <a:bodyPr/>
        <a:lstStyle/>
        <a:p>
          <a:endParaRPr lang="en-US"/>
        </a:p>
      </dgm:t>
    </dgm:pt>
    <dgm:pt modelId="{3D305452-8919-4F03-92F0-B6970BFD9982}">
      <dgm:prSet phldrT="[Text]" custT="1"/>
      <dgm:spPr>
        <a:gradFill rotWithShape="0">
          <a:gsLst>
            <a:gs pos="0">
              <a:schemeClr val="bg1"/>
            </a:gs>
            <a:gs pos="2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</a:gradFill>
      </dgm:spPr>
      <dgm:t>
        <a:bodyPr/>
        <a:lstStyle/>
        <a:p>
          <a:pPr algn="l">
            <a:lnSpc>
              <a:spcPts val="2500"/>
            </a:lnSpc>
          </a:pPr>
          <a:r>
            <a:rPr lang="lv-LV" sz="4000" b="1" dirty="0">
              <a:solidFill>
                <a:schemeClr val="accent2"/>
              </a:solidFill>
            </a:rPr>
            <a:t>99</a:t>
          </a:r>
          <a:r>
            <a:rPr lang="lv-LV" sz="2400" b="1" dirty="0">
              <a:solidFill>
                <a:schemeClr val="accent2"/>
              </a:solidFill>
            </a:rPr>
            <a:t> </a:t>
          </a:r>
          <a:r>
            <a:rPr lang="lv-LV" sz="2400" dirty="0">
              <a:latin typeface="Nunito Sans" panose="00000500000000000000" pitchFamily="2" charset="0"/>
            </a:rPr>
            <a:t>ārštata tulkotāji un redaktori kopā (ES)</a:t>
          </a:r>
          <a:endParaRPr lang="en-US" sz="2400" dirty="0">
            <a:latin typeface="Nunito Sans" panose="00000500000000000000" pitchFamily="2" charset="0"/>
          </a:endParaRPr>
        </a:p>
      </dgm:t>
    </dgm:pt>
    <dgm:pt modelId="{972E2E04-1041-4C0E-BBBD-E72BBAB7E207}" type="parTrans" cxnId="{1CEEF7A7-8139-42FE-BFAF-EE1CC1FA6A7F}">
      <dgm:prSet/>
      <dgm:spPr/>
      <dgm:t>
        <a:bodyPr/>
        <a:lstStyle/>
        <a:p>
          <a:endParaRPr lang="en-US"/>
        </a:p>
      </dgm:t>
    </dgm:pt>
    <dgm:pt modelId="{4FD8C949-C5A1-4DB4-947C-0A9CDEAD87A8}" type="sibTrans" cxnId="{1CEEF7A7-8139-42FE-BFAF-EE1CC1FA6A7F}">
      <dgm:prSet/>
      <dgm:spPr/>
      <dgm:t>
        <a:bodyPr/>
        <a:lstStyle/>
        <a:p>
          <a:endParaRPr lang="en-US"/>
        </a:p>
      </dgm:t>
    </dgm:pt>
    <dgm:pt modelId="{0291CEFE-1FE8-4925-9745-67AD76629875}" type="pres">
      <dgm:prSet presAssocID="{CCE5D651-EFC1-4436-AF2F-CCBE92CB8334}" presName="compositeShape" presStyleCnt="0">
        <dgm:presLayoutVars>
          <dgm:dir/>
          <dgm:resizeHandles/>
        </dgm:presLayoutVars>
      </dgm:prSet>
      <dgm:spPr/>
    </dgm:pt>
    <dgm:pt modelId="{F5EF2C7B-3845-43E3-8A7E-27BE54BCAFFF}" type="pres">
      <dgm:prSet presAssocID="{CCE5D651-EFC1-4436-AF2F-CCBE92CB8334}" presName="pyramid" presStyleLbl="node1" presStyleIdx="0" presStyleCnt="1" custScaleX="149121" custLinFactNeighborX="-17400" custLinFactNeighborY="216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21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69000">
              <a:schemeClr val="tx2">
                <a:lumMod val="60000"/>
                <a:lumOff val="40000"/>
              </a:schemeClr>
            </a:gs>
          </a:gsLst>
        </a:gradFill>
      </dgm:spPr>
    </dgm:pt>
    <dgm:pt modelId="{E0DE0CE7-279B-496A-B96B-EFF552527DA2}" type="pres">
      <dgm:prSet presAssocID="{CCE5D651-EFC1-4436-AF2F-CCBE92CB8334}" presName="theList" presStyleCnt="0"/>
      <dgm:spPr/>
    </dgm:pt>
    <dgm:pt modelId="{D4EAC0AB-43EC-47C1-AAA3-CF3C42F8D4C9}" type="pres">
      <dgm:prSet presAssocID="{E7BBE6BC-39EA-4C13-B840-DFEF4284612B}" presName="aNode" presStyleLbl="fgAcc1" presStyleIdx="0" presStyleCnt="3" custScaleX="213568" custScaleY="32003">
        <dgm:presLayoutVars>
          <dgm:bulletEnabled val="1"/>
        </dgm:presLayoutVars>
      </dgm:prSet>
      <dgm:spPr/>
    </dgm:pt>
    <dgm:pt modelId="{03A68B75-167D-4BFF-B209-95D9E7660164}" type="pres">
      <dgm:prSet presAssocID="{E7BBE6BC-39EA-4C13-B840-DFEF4284612B}" presName="aSpace" presStyleCnt="0"/>
      <dgm:spPr/>
    </dgm:pt>
    <dgm:pt modelId="{08C006B6-8E4E-4E26-B728-CEB0D4409010}" type="pres">
      <dgm:prSet presAssocID="{5B5FE9E1-124F-4C26-8438-7C01B5197ECC}" presName="aNode" presStyleLbl="fgAcc1" presStyleIdx="1" presStyleCnt="3" custScaleX="213568" custScaleY="36362">
        <dgm:presLayoutVars>
          <dgm:bulletEnabled val="1"/>
        </dgm:presLayoutVars>
      </dgm:prSet>
      <dgm:spPr/>
    </dgm:pt>
    <dgm:pt modelId="{70C8FE72-3D41-4E82-9B6D-709FDEBDDDE0}" type="pres">
      <dgm:prSet presAssocID="{5B5FE9E1-124F-4C26-8438-7C01B5197ECC}" presName="aSpace" presStyleCnt="0"/>
      <dgm:spPr/>
    </dgm:pt>
    <dgm:pt modelId="{A65E5AB4-3C27-4BDD-9B22-6E78F6B2F134}" type="pres">
      <dgm:prSet presAssocID="{3D305452-8919-4F03-92F0-B6970BFD9982}" presName="aNode" presStyleLbl="fgAcc1" presStyleIdx="2" presStyleCnt="3" custScaleX="213427" custScaleY="36532">
        <dgm:presLayoutVars>
          <dgm:bulletEnabled val="1"/>
        </dgm:presLayoutVars>
      </dgm:prSet>
      <dgm:spPr/>
    </dgm:pt>
    <dgm:pt modelId="{CD4AF85B-1867-471F-879A-6CF09CE3CC0B}" type="pres">
      <dgm:prSet presAssocID="{3D305452-8919-4F03-92F0-B6970BFD9982}" presName="aSpace" presStyleCnt="0"/>
      <dgm:spPr/>
    </dgm:pt>
  </dgm:ptLst>
  <dgm:cxnLst>
    <dgm:cxn modelId="{0D0B4D37-53F3-449B-9806-A8F9710EE204}" type="presOf" srcId="{CCE5D651-EFC1-4436-AF2F-CCBE92CB8334}" destId="{0291CEFE-1FE8-4925-9745-67AD76629875}" srcOrd="0" destOrd="0" presId="urn:microsoft.com/office/officeart/2005/8/layout/pyramid2"/>
    <dgm:cxn modelId="{8637CE83-8241-4725-A7A8-B7ABD90D4859}" srcId="{CCE5D651-EFC1-4436-AF2F-CCBE92CB8334}" destId="{E7BBE6BC-39EA-4C13-B840-DFEF4284612B}" srcOrd="0" destOrd="0" parTransId="{E7B4595A-10C3-4B63-BA11-9816AA5B76C4}" sibTransId="{5536F957-CED5-40F3-9C8B-B32E20AE725D}"/>
    <dgm:cxn modelId="{1313EF85-80B7-431D-894D-D0F702C0A109}" type="presOf" srcId="{5B5FE9E1-124F-4C26-8438-7C01B5197ECC}" destId="{08C006B6-8E4E-4E26-B728-CEB0D4409010}" srcOrd="0" destOrd="0" presId="urn:microsoft.com/office/officeart/2005/8/layout/pyramid2"/>
    <dgm:cxn modelId="{F503EE87-0166-43B4-80FF-F59994848094}" type="presOf" srcId="{3D305452-8919-4F03-92F0-B6970BFD9982}" destId="{A65E5AB4-3C27-4BDD-9B22-6E78F6B2F134}" srcOrd="0" destOrd="0" presId="urn:microsoft.com/office/officeart/2005/8/layout/pyramid2"/>
    <dgm:cxn modelId="{C3C721A7-DE8D-4FE4-863E-F8836096CC76}" type="presOf" srcId="{E7BBE6BC-39EA-4C13-B840-DFEF4284612B}" destId="{D4EAC0AB-43EC-47C1-AAA3-CF3C42F8D4C9}" srcOrd="0" destOrd="0" presId="urn:microsoft.com/office/officeart/2005/8/layout/pyramid2"/>
    <dgm:cxn modelId="{1CEEF7A7-8139-42FE-BFAF-EE1CC1FA6A7F}" srcId="{CCE5D651-EFC1-4436-AF2F-CCBE92CB8334}" destId="{3D305452-8919-4F03-92F0-B6970BFD9982}" srcOrd="2" destOrd="0" parTransId="{972E2E04-1041-4C0E-BBBD-E72BBAB7E207}" sibTransId="{4FD8C949-C5A1-4DB4-947C-0A9CDEAD87A8}"/>
    <dgm:cxn modelId="{C81C43BF-B6F8-4769-8738-CABF2AC314C0}" srcId="{CCE5D651-EFC1-4436-AF2F-CCBE92CB8334}" destId="{5B5FE9E1-124F-4C26-8438-7C01B5197ECC}" srcOrd="1" destOrd="0" parTransId="{BE7EAA18-9AD1-4B4A-A303-C422185FCE81}" sibTransId="{6514FB1F-4E4F-428F-A380-51D8FDF25815}"/>
    <dgm:cxn modelId="{0E4C8375-E320-4B05-8CBF-46B570714009}" type="presParOf" srcId="{0291CEFE-1FE8-4925-9745-67AD76629875}" destId="{F5EF2C7B-3845-43E3-8A7E-27BE54BCAFFF}" srcOrd="0" destOrd="0" presId="urn:microsoft.com/office/officeart/2005/8/layout/pyramid2"/>
    <dgm:cxn modelId="{248E29E1-B0DB-4307-8F9E-A453F878F41B}" type="presParOf" srcId="{0291CEFE-1FE8-4925-9745-67AD76629875}" destId="{E0DE0CE7-279B-496A-B96B-EFF552527DA2}" srcOrd="1" destOrd="0" presId="urn:microsoft.com/office/officeart/2005/8/layout/pyramid2"/>
    <dgm:cxn modelId="{71274C10-3ACF-4EE3-AE1F-96DC709A9C67}" type="presParOf" srcId="{E0DE0CE7-279B-496A-B96B-EFF552527DA2}" destId="{D4EAC0AB-43EC-47C1-AAA3-CF3C42F8D4C9}" srcOrd="0" destOrd="0" presId="urn:microsoft.com/office/officeart/2005/8/layout/pyramid2"/>
    <dgm:cxn modelId="{3E240425-F33D-4098-BBBF-CE6C43FD60A3}" type="presParOf" srcId="{E0DE0CE7-279B-496A-B96B-EFF552527DA2}" destId="{03A68B75-167D-4BFF-B209-95D9E7660164}" srcOrd="1" destOrd="0" presId="urn:microsoft.com/office/officeart/2005/8/layout/pyramid2"/>
    <dgm:cxn modelId="{436DDDC5-F378-4D6C-843C-F5FB071FB8DF}" type="presParOf" srcId="{E0DE0CE7-279B-496A-B96B-EFF552527DA2}" destId="{08C006B6-8E4E-4E26-B728-CEB0D4409010}" srcOrd="2" destOrd="0" presId="urn:microsoft.com/office/officeart/2005/8/layout/pyramid2"/>
    <dgm:cxn modelId="{9809D3F6-7D0C-4729-A844-85EC8E81A773}" type="presParOf" srcId="{E0DE0CE7-279B-496A-B96B-EFF552527DA2}" destId="{70C8FE72-3D41-4E82-9B6D-709FDEBDDDE0}" srcOrd="3" destOrd="0" presId="urn:microsoft.com/office/officeart/2005/8/layout/pyramid2"/>
    <dgm:cxn modelId="{6A424C7F-4663-4BFC-9088-A436FF4E4A9C}" type="presParOf" srcId="{E0DE0CE7-279B-496A-B96B-EFF552527DA2}" destId="{A65E5AB4-3C27-4BDD-9B22-6E78F6B2F134}" srcOrd="4" destOrd="0" presId="urn:microsoft.com/office/officeart/2005/8/layout/pyramid2"/>
    <dgm:cxn modelId="{E5D68C64-7463-411C-A33A-A1AAA1E593B0}" type="presParOf" srcId="{E0DE0CE7-279B-496A-B96B-EFF552527DA2}" destId="{CD4AF85B-1867-471F-879A-6CF09CE3CC0B}" srcOrd="5" destOrd="0" presId="urn:microsoft.com/office/officeart/2005/8/layout/pyramid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CADF9E-AB84-4997-A352-EB98219484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3EC02A-19EF-4218-9CB1-EF58716F522E}">
      <dgm:prSet phldrT="[Text]"/>
      <dgm:spPr>
        <a:noFill/>
        <a:ln w="31750">
          <a:solidFill>
            <a:srgbClr val="AB06A8"/>
          </a:solidFill>
        </a:ln>
        <a:scene3d>
          <a:camera prst="orthographicFront"/>
          <a:lightRig rig="threePt" dir="t"/>
        </a:scene3d>
        <a:sp3d>
          <a:bevelT w="127000" h="127000" prst="angle"/>
        </a:sp3d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Nunito Sans" panose="00000500000000000000" pitchFamily="2" charset="0"/>
            </a:rPr>
            <a:t>Kādi</a:t>
          </a:r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unito Sans" panose="00000500000000000000" pitchFamily="2" charset="0"/>
            </a:rPr>
            <a:t>šķēršļi</a:t>
          </a:r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unito Sans" panose="00000500000000000000" pitchFamily="2" charset="0"/>
            </a:rPr>
            <a:t>apgrūtina</a:t>
          </a:r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unito Sans" panose="00000500000000000000" pitchFamily="2" charset="0"/>
            </a:rPr>
            <a:t>tulkojuma</a:t>
          </a:r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unito Sans" panose="00000500000000000000" pitchFamily="2" charset="0"/>
            </a:rPr>
            <a:t>skaidrības</a:t>
          </a:r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, </a:t>
          </a:r>
          <a:r>
            <a:rPr lang="en-US" dirty="0" err="1">
              <a:solidFill>
                <a:schemeClr val="tx1"/>
              </a:solidFill>
              <a:latin typeface="Nunito Sans" panose="00000500000000000000" pitchFamily="2" charset="0"/>
            </a:rPr>
            <a:t>saprotamības</a:t>
          </a:r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, </a:t>
          </a:r>
          <a:r>
            <a:rPr lang="en-US" dirty="0" err="1">
              <a:solidFill>
                <a:schemeClr val="tx1"/>
              </a:solidFill>
              <a:latin typeface="Nunito Sans" panose="00000500000000000000" pitchFamily="2" charset="0"/>
            </a:rPr>
            <a:t>labskanības</a:t>
          </a:r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unito Sans" panose="00000500000000000000" pitchFamily="2" charset="0"/>
            </a:rPr>
            <a:t>nodrošināšanu</a:t>
          </a:r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?</a:t>
          </a:r>
        </a:p>
      </dgm:t>
    </dgm:pt>
    <dgm:pt modelId="{178172E1-5033-46B8-9A85-8D88C1C3B4CB}" type="parTrans" cxnId="{B0749044-307D-4523-8BCE-56EE7C44E0A5}">
      <dgm:prSet/>
      <dgm:spPr/>
      <dgm:t>
        <a:bodyPr/>
        <a:lstStyle/>
        <a:p>
          <a:endParaRPr lang="en-US"/>
        </a:p>
      </dgm:t>
    </dgm:pt>
    <dgm:pt modelId="{72709589-9E3F-4B88-BF42-ABF6620403E0}" type="sibTrans" cxnId="{B0749044-307D-4523-8BCE-56EE7C44E0A5}">
      <dgm:prSet/>
      <dgm:spPr/>
      <dgm:t>
        <a:bodyPr/>
        <a:lstStyle/>
        <a:p>
          <a:endParaRPr lang="en-US"/>
        </a:p>
      </dgm:t>
    </dgm:pt>
    <dgm:pt modelId="{640623EB-C290-4E26-A6F9-357856D054AE}">
      <dgm:prSet phldrT="[Text]" phldr="1"/>
      <dgm:spPr>
        <a:scene3d>
          <a:camera prst="orthographicFront"/>
          <a:lightRig rig="threePt" dir="t"/>
        </a:scene3d>
        <a:sp3d>
          <a:bevelT w="127000" h="127000" prst="angle"/>
        </a:sp3d>
      </dgm:spPr>
      <dgm:t>
        <a:bodyPr/>
        <a:lstStyle/>
        <a:p>
          <a:pPr>
            <a:buNone/>
          </a:pPr>
          <a:endParaRPr lang="en-US" dirty="0"/>
        </a:p>
      </dgm:t>
    </dgm:pt>
    <dgm:pt modelId="{5A98532D-AD61-4D11-8954-7328EACFD4CA}" type="parTrans" cxnId="{A8C06AAE-A159-48BF-98AF-D03689E38946}">
      <dgm:prSet/>
      <dgm:spPr/>
      <dgm:t>
        <a:bodyPr/>
        <a:lstStyle/>
        <a:p>
          <a:endParaRPr lang="en-US"/>
        </a:p>
      </dgm:t>
    </dgm:pt>
    <dgm:pt modelId="{9920F777-6915-4DF9-B26E-A2D5F7998BEC}" type="sibTrans" cxnId="{A8C06AAE-A159-48BF-98AF-D03689E38946}">
      <dgm:prSet/>
      <dgm:spPr/>
      <dgm:t>
        <a:bodyPr/>
        <a:lstStyle/>
        <a:p>
          <a:endParaRPr lang="en-US"/>
        </a:p>
      </dgm:t>
    </dgm:pt>
    <dgm:pt modelId="{A1F37A5C-9BE2-429D-A457-B69464496E8F}">
      <dgm:prSet phldrT="[Text]"/>
      <dgm:spPr>
        <a:noFill/>
        <a:ln w="31750">
          <a:solidFill>
            <a:srgbClr val="AB06A8"/>
          </a:solidFill>
        </a:ln>
        <a:scene3d>
          <a:camera prst="orthographicFront"/>
          <a:lightRig rig="threePt" dir="t"/>
        </a:scene3d>
        <a:sp3d>
          <a:bevelT w="127000" h="127000" prst="angle"/>
        </a:sp3d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Nunito Sans" panose="00000500000000000000" pitchFamily="2" charset="0"/>
            </a:rPr>
            <a:t>Kā</a:t>
          </a:r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unito Sans" panose="00000500000000000000" pitchFamily="2" charset="0"/>
            </a:rPr>
            <a:t>rīkojaties</a:t>
          </a:r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, </a:t>
          </a:r>
          <a:r>
            <a:rPr lang="en-US" dirty="0" err="1">
              <a:solidFill>
                <a:schemeClr val="tx1"/>
              </a:solidFill>
              <a:latin typeface="Nunito Sans" panose="00000500000000000000" pitchFamily="2" charset="0"/>
            </a:rPr>
            <a:t>lai</a:t>
          </a:r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unito Sans" panose="00000500000000000000" pitchFamily="2" charset="0"/>
            </a:rPr>
            <a:t>nodrošinātu</a:t>
          </a:r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unito Sans" panose="00000500000000000000" pitchFamily="2" charset="0"/>
            </a:rPr>
            <a:t>tulkojuma</a:t>
          </a:r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unito Sans" panose="00000500000000000000" pitchFamily="2" charset="0"/>
            </a:rPr>
            <a:t>saprotamību</a:t>
          </a:r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lv-LV" dirty="0">
              <a:solidFill>
                <a:schemeClr val="tx1"/>
              </a:solidFill>
              <a:latin typeface="Nunito Sans" panose="00000500000000000000" pitchFamily="2" charset="0"/>
            </a:rPr>
            <a:t>un skaidrību?</a:t>
          </a:r>
          <a:endParaRPr lang="en-US" dirty="0">
            <a:solidFill>
              <a:schemeClr val="tx1"/>
            </a:solidFill>
            <a:latin typeface="Nunito Sans" panose="00000500000000000000" pitchFamily="2" charset="0"/>
          </a:endParaRPr>
        </a:p>
      </dgm:t>
    </dgm:pt>
    <dgm:pt modelId="{5A991ACF-97AD-4069-AF8D-4BEC933F8606}" type="parTrans" cxnId="{A5F85E8B-B8F7-4013-9738-A9737751506D}">
      <dgm:prSet/>
      <dgm:spPr/>
      <dgm:t>
        <a:bodyPr/>
        <a:lstStyle/>
        <a:p>
          <a:endParaRPr lang="en-US"/>
        </a:p>
      </dgm:t>
    </dgm:pt>
    <dgm:pt modelId="{FE10A745-24B6-4696-A3DF-FAA5E41A2E4A}" type="sibTrans" cxnId="{A5F85E8B-B8F7-4013-9738-A9737751506D}">
      <dgm:prSet/>
      <dgm:spPr/>
      <dgm:t>
        <a:bodyPr/>
        <a:lstStyle/>
        <a:p>
          <a:endParaRPr lang="en-US"/>
        </a:p>
      </dgm:t>
    </dgm:pt>
    <dgm:pt modelId="{1C312411-F157-4ED0-ACE6-7125B61E479D}">
      <dgm:prSet phldrT="[Text]" phldr="1"/>
      <dgm:spPr>
        <a:scene3d>
          <a:camera prst="orthographicFront"/>
          <a:lightRig rig="threePt" dir="t"/>
        </a:scene3d>
        <a:sp3d>
          <a:bevelT w="127000" h="127000" prst="angle"/>
        </a:sp3d>
      </dgm:spPr>
      <dgm:t>
        <a:bodyPr/>
        <a:lstStyle/>
        <a:p>
          <a:pPr>
            <a:buNone/>
          </a:pPr>
          <a:endParaRPr lang="en-US" dirty="0"/>
        </a:p>
      </dgm:t>
    </dgm:pt>
    <dgm:pt modelId="{642AAB2C-EC0B-4ED1-BF1D-2EBA96B4E511}" type="parTrans" cxnId="{03E46D3C-EFC4-4042-BCC0-8856ACE11A4F}">
      <dgm:prSet/>
      <dgm:spPr/>
      <dgm:t>
        <a:bodyPr/>
        <a:lstStyle/>
        <a:p>
          <a:endParaRPr lang="en-US"/>
        </a:p>
      </dgm:t>
    </dgm:pt>
    <dgm:pt modelId="{92763F13-83CB-4E48-B148-0FD373DF8960}" type="sibTrans" cxnId="{03E46D3C-EFC4-4042-BCC0-8856ACE11A4F}">
      <dgm:prSet/>
      <dgm:spPr/>
      <dgm:t>
        <a:bodyPr/>
        <a:lstStyle/>
        <a:p>
          <a:endParaRPr lang="en-US"/>
        </a:p>
      </dgm:t>
    </dgm:pt>
    <dgm:pt modelId="{F6388552-70CF-4E32-81AA-FB440A468FC9}">
      <dgm:prSet phldrT="[Text]"/>
      <dgm:spPr>
        <a:noFill/>
        <a:ln w="31750">
          <a:solidFill>
            <a:srgbClr val="AB06A8"/>
          </a:solidFill>
        </a:ln>
        <a:scene3d>
          <a:camera prst="orthographicFront"/>
          <a:lightRig rig="threePt" dir="t"/>
        </a:scene3d>
        <a:sp3d>
          <a:bevelT w="127000" h="127000" prst="angle"/>
        </a:sp3d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Kas </a:t>
          </a:r>
          <a:r>
            <a:rPr lang="en-US" dirty="0" err="1">
              <a:solidFill>
                <a:schemeClr val="tx1"/>
              </a:solidFill>
              <a:latin typeface="Nunito Sans" panose="00000500000000000000" pitchFamily="2" charset="0"/>
            </a:rPr>
            <a:t>palīdzētu</a:t>
          </a:r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unito Sans" panose="00000500000000000000" pitchFamily="2" charset="0"/>
            </a:rPr>
            <a:t>tulkojuma</a:t>
          </a:r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unito Sans" panose="00000500000000000000" pitchFamily="2" charset="0"/>
            </a:rPr>
            <a:t>saprotamības</a:t>
          </a:r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unito Sans" panose="00000500000000000000" pitchFamily="2" charset="0"/>
            </a:rPr>
            <a:t>nodrošināšanā</a:t>
          </a:r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?</a:t>
          </a:r>
        </a:p>
      </dgm:t>
    </dgm:pt>
    <dgm:pt modelId="{09D0204F-46C7-4468-888E-6745AFB45594}" type="parTrans" cxnId="{D0F341A7-5E2A-495A-9291-151525B1E592}">
      <dgm:prSet/>
      <dgm:spPr/>
      <dgm:t>
        <a:bodyPr/>
        <a:lstStyle/>
        <a:p>
          <a:endParaRPr lang="en-US"/>
        </a:p>
      </dgm:t>
    </dgm:pt>
    <dgm:pt modelId="{2B19E233-05D8-4B1B-8F21-8123FF2AF4DB}" type="sibTrans" cxnId="{D0F341A7-5E2A-495A-9291-151525B1E592}">
      <dgm:prSet/>
      <dgm:spPr/>
      <dgm:t>
        <a:bodyPr/>
        <a:lstStyle/>
        <a:p>
          <a:endParaRPr lang="en-US"/>
        </a:p>
      </dgm:t>
    </dgm:pt>
    <dgm:pt modelId="{76889B4A-3FA7-42A0-9087-2889791B75E4}" type="pres">
      <dgm:prSet presAssocID="{85CADF9E-AB84-4997-A352-EB9821948475}" presName="linear" presStyleCnt="0">
        <dgm:presLayoutVars>
          <dgm:animLvl val="lvl"/>
          <dgm:resizeHandles val="exact"/>
        </dgm:presLayoutVars>
      </dgm:prSet>
      <dgm:spPr/>
    </dgm:pt>
    <dgm:pt modelId="{AF47D984-9ADE-4F29-A289-25912B20CE80}" type="pres">
      <dgm:prSet presAssocID="{7E3EC02A-19EF-4218-9CB1-EF58716F522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BF1BA3D-ADC7-40E0-AA43-17731DD7AECB}" type="pres">
      <dgm:prSet presAssocID="{7E3EC02A-19EF-4218-9CB1-EF58716F522E}" presName="childText" presStyleLbl="revTx" presStyleIdx="0" presStyleCnt="2">
        <dgm:presLayoutVars>
          <dgm:bulletEnabled val="1"/>
        </dgm:presLayoutVars>
      </dgm:prSet>
      <dgm:spPr/>
    </dgm:pt>
    <dgm:pt modelId="{DF59E3E5-25B9-450C-A0FB-E21C75F9F743}" type="pres">
      <dgm:prSet presAssocID="{A1F37A5C-9BE2-429D-A457-B69464496E8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B68DA47-79D4-4EF0-A721-0177BC4A71EE}" type="pres">
      <dgm:prSet presAssocID="{A1F37A5C-9BE2-429D-A457-B69464496E8F}" presName="childText" presStyleLbl="revTx" presStyleIdx="1" presStyleCnt="2">
        <dgm:presLayoutVars>
          <dgm:bulletEnabled val="1"/>
        </dgm:presLayoutVars>
      </dgm:prSet>
      <dgm:spPr/>
    </dgm:pt>
    <dgm:pt modelId="{0ABA0DD4-F75C-4907-91EC-DFF16375E554}" type="pres">
      <dgm:prSet presAssocID="{F6388552-70CF-4E32-81AA-FB440A468FC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6B9D318-94F9-432D-A5C4-80BBAE78D0AD}" type="presOf" srcId="{640623EB-C290-4E26-A6F9-357856D054AE}" destId="{BBF1BA3D-ADC7-40E0-AA43-17731DD7AECB}" srcOrd="0" destOrd="0" presId="urn:microsoft.com/office/officeart/2005/8/layout/vList2"/>
    <dgm:cxn modelId="{D9CB712B-ACA2-4AD7-BAE0-7589FDC72DDC}" type="presOf" srcId="{7E3EC02A-19EF-4218-9CB1-EF58716F522E}" destId="{AF47D984-9ADE-4F29-A289-25912B20CE80}" srcOrd="0" destOrd="0" presId="urn:microsoft.com/office/officeart/2005/8/layout/vList2"/>
    <dgm:cxn modelId="{03E46D3C-EFC4-4042-BCC0-8856ACE11A4F}" srcId="{A1F37A5C-9BE2-429D-A457-B69464496E8F}" destId="{1C312411-F157-4ED0-ACE6-7125B61E479D}" srcOrd="0" destOrd="0" parTransId="{642AAB2C-EC0B-4ED1-BF1D-2EBA96B4E511}" sibTransId="{92763F13-83CB-4E48-B148-0FD373DF8960}"/>
    <dgm:cxn modelId="{B0749044-307D-4523-8BCE-56EE7C44E0A5}" srcId="{85CADF9E-AB84-4997-A352-EB9821948475}" destId="{7E3EC02A-19EF-4218-9CB1-EF58716F522E}" srcOrd="0" destOrd="0" parTransId="{178172E1-5033-46B8-9A85-8D88C1C3B4CB}" sibTransId="{72709589-9E3F-4B88-BF42-ABF6620403E0}"/>
    <dgm:cxn modelId="{9859B444-F18F-462B-8CB4-5688348E0E9D}" type="presOf" srcId="{F6388552-70CF-4E32-81AA-FB440A468FC9}" destId="{0ABA0DD4-F75C-4907-91EC-DFF16375E554}" srcOrd="0" destOrd="0" presId="urn:microsoft.com/office/officeart/2005/8/layout/vList2"/>
    <dgm:cxn modelId="{F7E23D4C-4C2B-4916-A3DF-22A37FD066FB}" type="presOf" srcId="{85CADF9E-AB84-4997-A352-EB9821948475}" destId="{76889B4A-3FA7-42A0-9087-2889791B75E4}" srcOrd="0" destOrd="0" presId="urn:microsoft.com/office/officeart/2005/8/layout/vList2"/>
    <dgm:cxn modelId="{4968B083-EF98-418C-910F-0AC7B849282F}" type="presOf" srcId="{1C312411-F157-4ED0-ACE6-7125B61E479D}" destId="{4B68DA47-79D4-4EF0-A721-0177BC4A71EE}" srcOrd="0" destOrd="0" presId="urn:microsoft.com/office/officeart/2005/8/layout/vList2"/>
    <dgm:cxn modelId="{A5F85E8B-B8F7-4013-9738-A9737751506D}" srcId="{85CADF9E-AB84-4997-A352-EB9821948475}" destId="{A1F37A5C-9BE2-429D-A457-B69464496E8F}" srcOrd="1" destOrd="0" parTransId="{5A991ACF-97AD-4069-AF8D-4BEC933F8606}" sibTransId="{FE10A745-24B6-4696-A3DF-FAA5E41A2E4A}"/>
    <dgm:cxn modelId="{19367894-6662-4110-8F9E-8D0782B05009}" type="presOf" srcId="{A1F37A5C-9BE2-429D-A457-B69464496E8F}" destId="{DF59E3E5-25B9-450C-A0FB-E21C75F9F743}" srcOrd="0" destOrd="0" presId="urn:microsoft.com/office/officeart/2005/8/layout/vList2"/>
    <dgm:cxn modelId="{D0F341A7-5E2A-495A-9291-151525B1E592}" srcId="{85CADF9E-AB84-4997-A352-EB9821948475}" destId="{F6388552-70CF-4E32-81AA-FB440A468FC9}" srcOrd="2" destOrd="0" parTransId="{09D0204F-46C7-4468-888E-6745AFB45594}" sibTransId="{2B19E233-05D8-4B1B-8F21-8123FF2AF4DB}"/>
    <dgm:cxn modelId="{A8C06AAE-A159-48BF-98AF-D03689E38946}" srcId="{7E3EC02A-19EF-4218-9CB1-EF58716F522E}" destId="{640623EB-C290-4E26-A6F9-357856D054AE}" srcOrd="0" destOrd="0" parTransId="{5A98532D-AD61-4D11-8954-7328EACFD4CA}" sibTransId="{9920F777-6915-4DF9-B26E-A2D5F7998BEC}"/>
    <dgm:cxn modelId="{06A9D5F3-E923-47A2-9D1C-9B9F6D13A614}" type="presParOf" srcId="{76889B4A-3FA7-42A0-9087-2889791B75E4}" destId="{AF47D984-9ADE-4F29-A289-25912B20CE80}" srcOrd="0" destOrd="0" presId="urn:microsoft.com/office/officeart/2005/8/layout/vList2"/>
    <dgm:cxn modelId="{B8B5B26E-7019-453A-B797-2E1F3A545292}" type="presParOf" srcId="{76889B4A-3FA7-42A0-9087-2889791B75E4}" destId="{BBF1BA3D-ADC7-40E0-AA43-17731DD7AECB}" srcOrd="1" destOrd="0" presId="urn:microsoft.com/office/officeart/2005/8/layout/vList2"/>
    <dgm:cxn modelId="{6A07906D-EEC7-4B68-A2BF-212B19CF60BB}" type="presParOf" srcId="{76889B4A-3FA7-42A0-9087-2889791B75E4}" destId="{DF59E3E5-25B9-450C-A0FB-E21C75F9F743}" srcOrd="2" destOrd="0" presId="urn:microsoft.com/office/officeart/2005/8/layout/vList2"/>
    <dgm:cxn modelId="{1D71DCA5-9612-4DD2-A0B2-04FE88E2E172}" type="presParOf" srcId="{76889B4A-3FA7-42A0-9087-2889791B75E4}" destId="{4B68DA47-79D4-4EF0-A721-0177BC4A71EE}" srcOrd="3" destOrd="0" presId="urn:microsoft.com/office/officeart/2005/8/layout/vList2"/>
    <dgm:cxn modelId="{A74FDF63-EB45-49F9-8BFC-7F42C33797E1}" type="presParOf" srcId="{76889B4A-3FA7-42A0-9087-2889791B75E4}" destId="{0ABA0DD4-F75C-4907-91EC-DFF16375E554}" srcOrd="4" destOrd="0" presId="urn:microsoft.com/office/officeart/2005/8/layout/vList2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DEFE87-7397-43E4-976F-BBD77D5AAF81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81CA74-36D2-40A1-AE0B-CB83C8D398FD}">
      <dgm:prSet custT="1"/>
      <dgm:spPr/>
      <dgm:t>
        <a:bodyPr/>
        <a:lstStyle/>
        <a:p>
          <a:r>
            <a:rPr lang="lv-LV" sz="3800" b="0" i="0" dirty="0"/>
            <a:t>K</a:t>
          </a:r>
          <a:r>
            <a:rPr lang="en-US" sz="3800" b="0" i="0" dirty="0"/>
            <a:t>ā </a:t>
          </a:r>
          <a:r>
            <a:rPr lang="en-US" sz="3800" b="0" i="0" dirty="0" err="1"/>
            <a:t>sadalās</a:t>
          </a:r>
          <a:r>
            <a:rPr lang="en-US" sz="3800" b="0" i="0" dirty="0"/>
            <a:t> </a:t>
          </a:r>
          <a:r>
            <a:rPr lang="en-US" sz="3800" b="0" i="0" dirty="0" err="1"/>
            <a:t>atbildība</a:t>
          </a:r>
          <a:r>
            <a:rPr lang="en-US" sz="3800" b="0" i="0" dirty="0"/>
            <a:t> par </a:t>
          </a:r>
          <a:r>
            <a:rPr lang="en-US" sz="3800" b="0" i="0" dirty="0" err="1"/>
            <a:t>teksta</a:t>
          </a:r>
          <a:r>
            <a:rPr lang="en-US" sz="3800" b="0" i="0" dirty="0"/>
            <a:t> </a:t>
          </a:r>
          <a:r>
            <a:rPr lang="en-US" sz="3800" b="0" i="0" dirty="0" err="1"/>
            <a:t>skaidrību</a:t>
          </a:r>
          <a:r>
            <a:rPr lang="en-US" sz="3800" b="0" i="0" dirty="0"/>
            <a:t> </a:t>
          </a:r>
          <a:r>
            <a:rPr lang="en-US" sz="3800" b="0" i="0" dirty="0" err="1"/>
            <a:t>starp</a:t>
          </a:r>
          <a:r>
            <a:rPr lang="en-US" sz="3800" b="0" i="0" dirty="0"/>
            <a:t> </a:t>
          </a:r>
          <a:r>
            <a:rPr lang="lv-LV" sz="3800" b="0" i="0" dirty="0"/>
            <a:t>avot</a:t>
          </a:r>
          <a:r>
            <a:rPr lang="en-US" sz="3800" b="0" i="0" dirty="0" err="1"/>
            <a:t>teksta</a:t>
          </a:r>
          <a:r>
            <a:rPr lang="en-US" sz="3800" b="0" i="0" dirty="0"/>
            <a:t> </a:t>
          </a:r>
          <a:r>
            <a:rPr lang="en-US" sz="3800" b="0" i="0" dirty="0" err="1"/>
            <a:t>autoru</a:t>
          </a:r>
          <a:r>
            <a:rPr lang="en-US" sz="3800" b="0" i="0" dirty="0"/>
            <a:t>, </a:t>
          </a:r>
          <a:r>
            <a:rPr lang="en-US" sz="3800" b="0" i="0" dirty="0" err="1"/>
            <a:t>tulkotāju</a:t>
          </a:r>
          <a:r>
            <a:rPr lang="en-US" sz="3800" b="0" i="0" dirty="0"/>
            <a:t> un </a:t>
          </a:r>
          <a:r>
            <a:rPr lang="en-US" sz="3800" b="0" i="0" dirty="0" err="1"/>
            <a:t>redaktoru</a:t>
          </a:r>
          <a:r>
            <a:rPr lang="en-US" sz="3800" b="0" i="0" dirty="0"/>
            <a:t>?</a:t>
          </a:r>
          <a:endParaRPr lang="en-US" sz="3800" dirty="0"/>
        </a:p>
      </dgm:t>
    </dgm:pt>
    <dgm:pt modelId="{9FC2BEA1-5EFC-48B9-9DE2-207C460ACE33}" type="parTrans" cxnId="{DC6EB4EF-6965-46F9-BE86-F98CAC97E00E}">
      <dgm:prSet/>
      <dgm:spPr/>
      <dgm:t>
        <a:bodyPr/>
        <a:lstStyle/>
        <a:p>
          <a:endParaRPr lang="en-US"/>
        </a:p>
      </dgm:t>
    </dgm:pt>
    <dgm:pt modelId="{59260E8C-42F4-42A8-8B59-912C14CA8DFA}" type="sibTrans" cxnId="{DC6EB4EF-6965-46F9-BE86-F98CAC97E00E}">
      <dgm:prSet/>
      <dgm:spPr/>
      <dgm:t>
        <a:bodyPr/>
        <a:lstStyle/>
        <a:p>
          <a:endParaRPr lang="en-US"/>
        </a:p>
      </dgm:t>
    </dgm:pt>
    <dgm:pt modelId="{0915FCB4-4132-40C4-9958-16CFACDCE681}">
      <dgm:prSet custT="1"/>
      <dgm:spPr/>
      <dgm:t>
        <a:bodyPr/>
        <a:lstStyle/>
        <a:p>
          <a:r>
            <a:rPr lang="en-US" sz="3800" b="0" i="0" dirty="0"/>
            <a:t>Ko var </a:t>
          </a:r>
          <a:r>
            <a:rPr lang="en-US" sz="3800" b="0" i="0" dirty="0" err="1"/>
            <a:t>darīt</a:t>
          </a:r>
          <a:r>
            <a:rPr lang="en-US" sz="3800" b="0" i="0" dirty="0"/>
            <a:t> </a:t>
          </a:r>
          <a:r>
            <a:rPr lang="en-US" sz="3800" b="0" i="0" dirty="0" err="1"/>
            <a:t>katrā</a:t>
          </a:r>
          <a:r>
            <a:rPr lang="en-US" sz="3800" b="0" i="0" dirty="0"/>
            <a:t> </a:t>
          </a:r>
          <a:r>
            <a:rPr lang="en-US" sz="3800" b="0" i="0" dirty="0" err="1"/>
            <a:t>posmā</a:t>
          </a:r>
          <a:r>
            <a:rPr lang="lv-LV" sz="3800" b="0" i="0" dirty="0"/>
            <a:t> </a:t>
          </a:r>
          <a:r>
            <a:rPr lang="en-US" sz="3800" b="0" i="0" dirty="0"/>
            <a:t>un </a:t>
          </a:r>
          <a:r>
            <a:rPr lang="en-US" sz="3800" b="0" i="0" dirty="0" err="1"/>
            <a:t>kurā</a:t>
          </a:r>
          <a:r>
            <a:rPr lang="en-US" sz="3800" b="0" i="0" dirty="0"/>
            <a:t> </a:t>
          </a:r>
          <a:r>
            <a:rPr lang="en-US" sz="3800" b="0" i="0" dirty="0" err="1"/>
            <a:t>posmā</a:t>
          </a:r>
          <a:r>
            <a:rPr lang="en-US" sz="3800" b="0" i="0" dirty="0"/>
            <a:t> </a:t>
          </a:r>
          <a:r>
            <a:rPr lang="en-US" sz="3800" b="0" i="0" dirty="0" err="1"/>
            <a:t>ir</a:t>
          </a:r>
          <a:r>
            <a:rPr lang="en-US" sz="3800" b="0" i="0" dirty="0"/>
            <a:t> </a:t>
          </a:r>
          <a:r>
            <a:rPr lang="en-US" sz="3800" b="0" i="0" dirty="0" err="1"/>
            <a:t>lielākās</a:t>
          </a:r>
          <a:r>
            <a:rPr lang="en-US" sz="3800" b="0" i="0" dirty="0"/>
            <a:t> </a:t>
          </a:r>
          <a:r>
            <a:rPr lang="en-US" sz="3800" b="0" i="0" dirty="0" err="1"/>
            <a:t>iespējas</a:t>
          </a:r>
          <a:r>
            <a:rPr lang="lv-LV" sz="3800" b="0" i="0" dirty="0"/>
            <a:t> uzlabot teksta skaidrību</a:t>
          </a:r>
          <a:r>
            <a:rPr lang="en-US" sz="3800" b="0" i="0" dirty="0"/>
            <a:t>?</a:t>
          </a:r>
          <a:endParaRPr lang="en-US" sz="3800" dirty="0"/>
        </a:p>
      </dgm:t>
    </dgm:pt>
    <dgm:pt modelId="{27236544-3D83-42D7-97D3-827690B5FA96}" type="parTrans" cxnId="{4A5631F1-1AE5-4F86-B82F-C163B6900F11}">
      <dgm:prSet/>
      <dgm:spPr/>
      <dgm:t>
        <a:bodyPr/>
        <a:lstStyle/>
        <a:p>
          <a:endParaRPr lang="en-US"/>
        </a:p>
      </dgm:t>
    </dgm:pt>
    <dgm:pt modelId="{BBC59FF9-689A-46E8-B77D-CD94B9BC14CC}" type="sibTrans" cxnId="{4A5631F1-1AE5-4F86-B82F-C163B6900F11}">
      <dgm:prSet/>
      <dgm:spPr/>
      <dgm:t>
        <a:bodyPr/>
        <a:lstStyle/>
        <a:p>
          <a:endParaRPr lang="en-US"/>
        </a:p>
      </dgm:t>
    </dgm:pt>
    <dgm:pt modelId="{A7EBC2D5-35CF-4126-9EBD-E6AC8E7DBDDB}" type="pres">
      <dgm:prSet presAssocID="{E6DEFE87-7397-43E4-976F-BBD77D5AAF81}" presName="vert0" presStyleCnt="0">
        <dgm:presLayoutVars>
          <dgm:dir/>
          <dgm:animOne val="branch"/>
          <dgm:animLvl val="lvl"/>
        </dgm:presLayoutVars>
      </dgm:prSet>
      <dgm:spPr/>
    </dgm:pt>
    <dgm:pt modelId="{2438957E-8DCD-4DD4-857B-E6FB9C708469}" type="pres">
      <dgm:prSet presAssocID="{3681CA74-36D2-40A1-AE0B-CB83C8D398FD}" presName="thickLine" presStyleLbl="alignNode1" presStyleIdx="0" presStyleCnt="2"/>
      <dgm:spPr/>
    </dgm:pt>
    <dgm:pt modelId="{F78F2458-35F9-4B7F-92C3-AD1A9073A218}" type="pres">
      <dgm:prSet presAssocID="{3681CA74-36D2-40A1-AE0B-CB83C8D398FD}" presName="horz1" presStyleCnt="0"/>
      <dgm:spPr/>
    </dgm:pt>
    <dgm:pt modelId="{4D039D64-1CE3-490C-B1F5-1D11C1395F3D}" type="pres">
      <dgm:prSet presAssocID="{3681CA74-36D2-40A1-AE0B-CB83C8D398FD}" presName="tx1" presStyleLbl="revTx" presStyleIdx="0" presStyleCnt="2"/>
      <dgm:spPr/>
    </dgm:pt>
    <dgm:pt modelId="{AF974118-09CC-4B84-8AF1-2002F32DAE4A}" type="pres">
      <dgm:prSet presAssocID="{3681CA74-36D2-40A1-AE0B-CB83C8D398FD}" presName="vert1" presStyleCnt="0"/>
      <dgm:spPr/>
    </dgm:pt>
    <dgm:pt modelId="{F7DE15A3-4F22-4A6C-8A9E-A440CCBABACE}" type="pres">
      <dgm:prSet presAssocID="{0915FCB4-4132-40C4-9958-16CFACDCE681}" presName="thickLine" presStyleLbl="alignNode1" presStyleIdx="1" presStyleCnt="2"/>
      <dgm:spPr/>
    </dgm:pt>
    <dgm:pt modelId="{99EBA4CC-BA85-491A-9CF6-8DD5D831D6FE}" type="pres">
      <dgm:prSet presAssocID="{0915FCB4-4132-40C4-9958-16CFACDCE681}" presName="horz1" presStyleCnt="0"/>
      <dgm:spPr/>
    </dgm:pt>
    <dgm:pt modelId="{850AD0EF-D0D3-4AD1-B478-803BECF0BE3F}" type="pres">
      <dgm:prSet presAssocID="{0915FCB4-4132-40C4-9958-16CFACDCE681}" presName="tx1" presStyleLbl="revTx" presStyleIdx="1" presStyleCnt="2" custLinFactNeighborY="293"/>
      <dgm:spPr/>
    </dgm:pt>
    <dgm:pt modelId="{C27F2468-99BA-4DD7-8793-E9A3B40DDF73}" type="pres">
      <dgm:prSet presAssocID="{0915FCB4-4132-40C4-9958-16CFACDCE681}" presName="vert1" presStyleCnt="0"/>
      <dgm:spPr/>
    </dgm:pt>
  </dgm:ptLst>
  <dgm:cxnLst>
    <dgm:cxn modelId="{5CFD7D24-1CC3-4FB9-9739-8A600C0993A8}" type="presOf" srcId="{3681CA74-36D2-40A1-AE0B-CB83C8D398FD}" destId="{4D039D64-1CE3-490C-B1F5-1D11C1395F3D}" srcOrd="0" destOrd="0" presId="urn:microsoft.com/office/officeart/2008/layout/LinedList"/>
    <dgm:cxn modelId="{D2D93D7A-BFDC-45E5-AD71-8194C41701EE}" type="presOf" srcId="{E6DEFE87-7397-43E4-976F-BBD77D5AAF81}" destId="{A7EBC2D5-35CF-4126-9EBD-E6AC8E7DBDDB}" srcOrd="0" destOrd="0" presId="urn:microsoft.com/office/officeart/2008/layout/LinedList"/>
    <dgm:cxn modelId="{533D85B9-539B-428F-9397-D906D3D826EF}" type="presOf" srcId="{0915FCB4-4132-40C4-9958-16CFACDCE681}" destId="{850AD0EF-D0D3-4AD1-B478-803BECF0BE3F}" srcOrd="0" destOrd="0" presId="urn:microsoft.com/office/officeart/2008/layout/LinedList"/>
    <dgm:cxn modelId="{DC6EB4EF-6965-46F9-BE86-F98CAC97E00E}" srcId="{E6DEFE87-7397-43E4-976F-BBD77D5AAF81}" destId="{3681CA74-36D2-40A1-AE0B-CB83C8D398FD}" srcOrd="0" destOrd="0" parTransId="{9FC2BEA1-5EFC-48B9-9DE2-207C460ACE33}" sibTransId="{59260E8C-42F4-42A8-8B59-912C14CA8DFA}"/>
    <dgm:cxn modelId="{4A5631F1-1AE5-4F86-B82F-C163B6900F11}" srcId="{E6DEFE87-7397-43E4-976F-BBD77D5AAF81}" destId="{0915FCB4-4132-40C4-9958-16CFACDCE681}" srcOrd="1" destOrd="0" parTransId="{27236544-3D83-42D7-97D3-827690B5FA96}" sibTransId="{BBC59FF9-689A-46E8-B77D-CD94B9BC14CC}"/>
    <dgm:cxn modelId="{35E46E69-A57E-4919-974A-23882029CEA4}" type="presParOf" srcId="{A7EBC2D5-35CF-4126-9EBD-E6AC8E7DBDDB}" destId="{2438957E-8DCD-4DD4-857B-E6FB9C708469}" srcOrd="0" destOrd="0" presId="urn:microsoft.com/office/officeart/2008/layout/LinedList"/>
    <dgm:cxn modelId="{D421D87B-E14C-4BBB-B4C0-8744EDAB94FB}" type="presParOf" srcId="{A7EBC2D5-35CF-4126-9EBD-E6AC8E7DBDDB}" destId="{F78F2458-35F9-4B7F-92C3-AD1A9073A218}" srcOrd="1" destOrd="0" presId="urn:microsoft.com/office/officeart/2008/layout/LinedList"/>
    <dgm:cxn modelId="{8C940649-BCFB-40CF-B6E3-B54F7FD48A47}" type="presParOf" srcId="{F78F2458-35F9-4B7F-92C3-AD1A9073A218}" destId="{4D039D64-1CE3-490C-B1F5-1D11C1395F3D}" srcOrd="0" destOrd="0" presId="urn:microsoft.com/office/officeart/2008/layout/LinedList"/>
    <dgm:cxn modelId="{B1031D45-D9FF-450B-B136-9EF891B88E35}" type="presParOf" srcId="{F78F2458-35F9-4B7F-92C3-AD1A9073A218}" destId="{AF974118-09CC-4B84-8AF1-2002F32DAE4A}" srcOrd="1" destOrd="0" presId="urn:microsoft.com/office/officeart/2008/layout/LinedList"/>
    <dgm:cxn modelId="{2CF81E76-266D-47DD-9F5D-4D9DFC02FA76}" type="presParOf" srcId="{A7EBC2D5-35CF-4126-9EBD-E6AC8E7DBDDB}" destId="{F7DE15A3-4F22-4A6C-8A9E-A440CCBABACE}" srcOrd="2" destOrd="0" presId="urn:microsoft.com/office/officeart/2008/layout/LinedList"/>
    <dgm:cxn modelId="{D6BABD5A-E1F6-436A-9388-25CF179DD957}" type="presParOf" srcId="{A7EBC2D5-35CF-4126-9EBD-E6AC8E7DBDDB}" destId="{99EBA4CC-BA85-491A-9CF6-8DD5D831D6FE}" srcOrd="3" destOrd="0" presId="urn:microsoft.com/office/officeart/2008/layout/LinedList"/>
    <dgm:cxn modelId="{9DAF0810-336A-4DA5-8BA9-1697B224E6A4}" type="presParOf" srcId="{99EBA4CC-BA85-491A-9CF6-8DD5D831D6FE}" destId="{850AD0EF-D0D3-4AD1-B478-803BECF0BE3F}" srcOrd="0" destOrd="0" presId="urn:microsoft.com/office/officeart/2008/layout/LinedList"/>
    <dgm:cxn modelId="{7FB208D8-D64B-4CCA-B0C8-431E024EEDEA}" type="presParOf" srcId="{99EBA4CC-BA85-491A-9CF6-8DD5D831D6FE}" destId="{C27F2468-99BA-4DD7-8793-E9A3B40DDF7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8519B-E68A-4AF5-9B69-95EBB6EDDBDD}">
      <dsp:nvSpPr>
        <dsp:cNvPr id="0" name=""/>
        <dsp:cNvSpPr/>
      </dsp:nvSpPr>
      <dsp:spPr>
        <a:xfrm>
          <a:off x="56375" y="0"/>
          <a:ext cx="5093201" cy="557778"/>
        </a:xfrm>
        <a:prstGeom prst="roundRect">
          <a:avLst/>
        </a:prstGeom>
        <a:solidFill>
          <a:srgbClr val="002060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600" b="1" kern="1200" dirty="0"/>
            <a:t>Tulkojumi ES iestādēm</a:t>
          </a:r>
          <a:endParaRPr lang="en-US" sz="3600" kern="1200" dirty="0"/>
        </a:p>
      </dsp:txBody>
      <dsp:txXfrm>
        <a:off x="83603" y="27228"/>
        <a:ext cx="5038745" cy="503322"/>
      </dsp:txXfrm>
    </dsp:sp>
    <dsp:sp modelId="{2397645A-00D4-4985-9807-FD85FEA5604C}">
      <dsp:nvSpPr>
        <dsp:cNvPr id="0" name=""/>
        <dsp:cNvSpPr/>
      </dsp:nvSpPr>
      <dsp:spPr>
        <a:xfrm>
          <a:off x="0" y="479016"/>
          <a:ext cx="5181600" cy="364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2400" kern="1200" dirty="0">
            <a:solidFill>
              <a:srgbClr val="333641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lv-LV" sz="2400" b="1" kern="1200" dirty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Globāli</a:t>
          </a:r>
          <a:endParaRPr lang="en-US" sz="2400" kern="1200" dirty="0">
            <a:solidFill>
              <a:srgbClr val="333641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lv-LV" sz="2400" kern="1200" dirty="0">
              <a:solidFill>
                <a:srgbClr val="33364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Pieredze kopš 1987. gada</a:t>
          </a:r>
          <a:endParaRPr lang="en-US" sz="2400" kern="1200" dirty="0">
            <a:solidFill>
              <a:srgbClr val="333641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endParaRPr lang="en-US" sz="2400" kern="1200" dirty="0">
            <a:solidFill>
              <a:srgbClr val="333641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lv-LV" sz="2400" b="1" kern="1200" dirty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Latvijā</a:t>
          </a:r>
          <a:endParaRPr lang="en-US" sz="2400" kern="1200" dirty="0">
            <a:solidFill>
              <a:srgbClr val="333641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lv-LV" sz="2400" kern="1200" dirty="0">
              <a:solidFill>
                <a:srgbClr val="33364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Pieredze kopš 2008. gada</a:t>
          </a:r>
          <a:endParaRPr lang="en-US" sz="2400" kern="1200" dirty="0">
            <a:solidFill>
              <a:srgbClr val="333641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lv-LV" sz="2400" kern="1200" dirty="0">
              <a:solidFill>
                <a:srgbClr val="33364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2020. gadā lielākie klienti publiskajā sektorā:  EK un EP</a:t>
          </a:r>
          <a:endParaRPr lang="en-US" sz="2400" kern="1200" dirty="0">
            <a:solidFill>
              <a:srgbClr val="333641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2400" kern="1200" dirty="0">
            <a:solidFill>
              <a:srgbClr val="333641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479016"/>
        <a:ext cx="5181600" cy="3643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00567-49E0-45C5-BC34-1DB1A8247340}">
      <dsp:nvSpPr>
        <dsp:cNvPr id="0" name=""/>
        <dsp:cNvSpPr/>
      </dsp:nvSpPr>
      <dsp:spPr>
        <a:xfrm>
          <a:off x="0" y="3725"/>
          <a:ext cx="5089044" cy="553169"/>
        </a:xfrm>
        <a:prstGeom prst="roundRect">
          <a:avLst/>
        </a:prstGeom>
        <a:solidFill>
          <a:srgbClr val="002060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600" b="1" kern="1200" dirty="0"/>
            <a:t>Fakti un skaitļi</a:t>
          </a:r>
          <a:endParaRPr lang="en-US" sz="3600" kern="1200" dirty="0"/>
        </a:p>
      </dsp:txBody>
      <dsp:txXfrm>
        <a:off x="27003" y="30728"/>
        <a:ext cx="5035038" cy="499163"/>
      </dsp:txXfrm>
    </dsp:sp>
    <dsp:sp modelId="{D73C8FD0-EC4D-46B1-91BC-E95A4B15BDFB}">
      <dsp:nvSpPr>
        <dsp:cNvPr id="0" name=""/>
        <dsp:cNvSpPr/>
      </dsp:nvSpPr>
      <dsp:spPr>
        <a:xfrm>
          <a:off x="0" y="560620"/>
          <a:ext cx="5089044" cy="4024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77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2100" kern="1200" dirty="0">
            <a:solidFill>
              <a:srgbClr val="7030A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lv-LV" sz="2100" b="1" kern="1200" dirty="0">
              <a:solidFill>
                <a:srgbClr val="7030A0"/>
              </a:solidFill>
            </a:rPr>
            <a:t>41</a:t>
          </a:r>
          <a:r>
            <a:rPr lang="en-US" sz="2100" b="1" kern="1200" dirty="0">
              <a:solidFill>
                <a:srgbClr val="7030A0"/>
              </a:solidFill>
            </a:rPr>
            <a:t> </a:t>
          </a:r>
          <a:r>
            <a:rPr lang="lv-LV" sz="2100" b="1" kern="1200" dirty="0">
              <a:solidFill>
                <a:srgbClr val="7030A0"/>
              </a:solidFill>
            </a:rPr>
            <a:t>BIROJS</a:t>
          </a:r>
          <a:endParaRPr lang="en-US" sz="2100" kern="1200" dirty="0">
            <a:solidFill>
              <a:srgbClr val="7030A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r>
            <a:rPr lang="en-US" sz="2100" kern="1200" dirty="0"/>
            <a:t>2</a:t>
          </a:r>
          <a:r>
            <a:rPr lang="lv-LV" sz="2100" kern="1200" dirty="0"/>
            <a:t>3</a:t>
          </a:r>
          <a:r>
            <a:rPr lang="en-US" sz="2100" kern="1200" dirty="0"/>
            <a:t> </a:t>
          </a:r>
          <a:r>
            <a:rPr lang="lv-LV" sz="2100" kern="1200" dirty="0"/>
            <a:t>valstīs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lv-LV" sz="2100" b="1" kern="1200" dirty="0">
              <a:solidFill>
                <a:srgbClr val="7030A0"/>
              </a:solidFill>
            </a:rPr>
            <a:t>1850</a:t>
          </a:r>
          <a:r>
            <a:rPr lang="en-US" sz="2100" b="1" kern="1200" dirty="0">
              <a:solidFill>
                <a:srgbClr val="7030A0"/>
              </a:solidFill>
            </a:rPr>
            <a:t> </a:t>
          </a:r>
          <a:r>
            <a:rPr lang="lv-LV" sz="2100" b="1" kern="1200" dirty="0">
              <a:solidFill>
                <a:srgbClr val="7030A0"/>
              </a:solidFill>
            </a:rPr>
            <a:t>DARBINIEKU</a:t>
          </a:r>
          <a:endParaRPr lang="en-US" sz="2100" kern="1200" dirty="0">
            <a:solidFill>
              <a:srgbClr val="7030A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r>
            <a:rPr lang="lv-LV" sz="2100" kern="1200" dirty="0"/>
            <a:t>Visā pasaulē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lv-LV" sz="2100" b="1" kern="1200" dirty="0">
              <a:solidFill>
                <a:srgbClr val="7030A0"/>
              </a:solidFill>
            </a:rPr>
            <a:t>PAKALPOJUMI</a:t>
          </a:r>
          <a:endParaRPr lang="en-US" sz="2100" kern="1200" dirty="0">
            <a:solidFill>
              <a:srgbClr val="7030A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lv-LV" sz="2100" kern="1200" dirty="0"/>
            <a:t>Konsultēšana un sistēmu integrācija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lv-LV" sz="2100" kern="1200" dirty="0"/>
            <a:t>Valodu pakalpojumi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lv-LV" sz="2100" kern="1200" dirty="0"/>
            <a:t>Izdevējdarbība</a:t>
          </a:r>
          <a:endParaRPr lang="en-US" sz="2100" kern="1200" dirty="0"/>
        </a:p>
      </dsp:txBody>
      <dsp:txXfrm>
        <a:off x="0" y="560620"/>
        <a:ext cx="5089044" cy="40240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F2C7B-3845-43E3-8A7E-27BE54BCAFFF}">
      <dsp:nvSpPr>
        <dsp:cNvPr id="0" name=""/>
        <dsp:cNvSpPr/>
      </dsp:nvSpPr>
      <dsp:spPr>
        <a:xfrm>
          <a:off x="5072" y="0"/>
          <a:ext cx="7199939" cy="4828253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21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69000">
              <a:schemeClr val="tx2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EAC0AB-43EC-47C1-AAA3-CF3C42F8D4C9}">
      <dsp:nvSpPr>
        <dsp:cNvPr id="0" name=""/>
        <dsp:cNvSpPr/>
      </dsp:nvSpPr>
      <dsp:spPr>
        <a:xfrm>
          <a:off x="2663068" y="483137"/>
          <a:ext cx="6702542" cy="867959"/>
        </a:xfrm>
        <a:prstGeom prst="roundRect">
          <a:avLst/>
        </a:prstGeom>
        <a:gradFill rotWithShape="0">
          <a:gsLst>
            <a:gs pos="0">
              <a:schemeClr val="bg1"/>
            </a:gs>
            <a:gs pos="21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b" anchorCtr="0">
          <a:noAutofit/>
        </a:bodyPr>
        <a:lstStyle/>
        <a:p>
          <a:pPr marL="0" lvl="0" indent="0" algn="l" defTabSz="1778000">
            <a:lnSpc>
              <a:spcPts val="2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lv-LV" sz="4000" b="1" kern="1200" dirty="0">
              <a:solidFill>
                <a:schemeClr val="accent2"/>
              </a:solidFill>
            </a:rPr>
            <a:t>3 </a:t>
          </a:r>
          <a:r>
            <a:rPr lang="lv-LV" sz="2400" kern="1200" dirty="0">
              <a:latin typeface="Nunito Sans" panose="00000500000000000000" pitchFamily="2" charset="0"/>
            </a:rPr>
            <a:t>štata tulkotājas redaktores</a:t>
          </a:r>
          <a:endParaRPr lang="en-US" sz="2400" kern="1200" dirty="0">
            <a:latin typeface="Nunito Sans" panose="00000500000000000000" pitchFamily="2" charset="0"/>
          </a:endParaRPr>
        </a:p>
      </dsp:txBody>
      <dsp:txXfrm>
        <a:off x="2705438" y="525507"/>
        <a:ext cx="6617802" cy="783219"/>
      </dsp:txXfrm>
    </dsp:sp>
    <dsp:sp modelId="{08C006B6-8E4E-4E26-B728-CEB0D4409010}">
      <dsp:nvSpPr>
        <dsp:cNvPr id="0" name=""/>
        <dsp:cNvSpPr/>
      </dsp:nvSpPr>
      <dsp:spPr>
        <a:xfrm>
          <a:off x="2663068" y="1690112"/>
          <a:ext cx="6702542" cy="986181"/>
        </a:xfrm>
        <a:prstGeom prst="roundRect">
          <a:avLst/>
        </a:prstGeom>
        <a:gradFill rotWithShape="0">
          <a:gsLst>
            <a:gs pos="0">
              <a:schemeClr val="bg1"/>
            </a:gs>
            <a:gs pos="21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ts val="2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000" b="1" kern="1200" dirty="0">
              <a:solidFill>
                <a:schemeClr val="accent2"/>
              </a:solidFill>
            </a:rPr>
            <a:t>63</a:t>
          </a:r>
          <a:r>
            <a:rPr lang="lv-LV" sz="3200" kern="1200" dirty="0"/>
            <a:t> </a:t>
          </a:r>
          <a:r>
            <a:rPr lang="lv-LV" sz="2400" kern="1200" dirty="0">
              <a:latin typeface="Nunito Sans" panose="00000500000000000000" pitchFamily="2" charset="0"/>
            </a:rPr>
            <a:t>aktīvie ārštata tulkotāji un redaktori (ES)</a:t>
          </a:r>
          <a:endParaRPr lang="en-US" sz="2400" kern="1200" dirty="0">
            <a:latin typeface="Nunito Sans" panose="00000500000000000000" pitchFamily="2" charset="0"/>
          </a:endParaRPr>
        </a:p>
      </dsp:txBody>
      <dsp:txXfrm>
        <a:off x="2711209" y="1738253"/>
        <a:ext cx="6606260" cy="889899"/>
      </dsp:txXfrm>
    </dsp:sp>
    <dsp:sp modelId="{A65E5AB4-3C27-4BDD-9B22-6E78F6B2F134}">
      <dsp:nvSpPr>
        <dsp:cNvPr id="0" name=""/>
        <dsp:cNvSpPr/>
      </dsp:nvSpPr>
      <dsp:spPr>
        <a:xfrm>
          <a:off x="2665281" y="3015308"/>
          <a:ext cx="6698117" cy="990791"/>
        </a:xfrm>
        <a:prstGeom prst="roundRect">
          <a:avLst/>
        </a:prstGeom>
        <a:gradFill rotWithShape="0">
          <a:gsLst>
            <a:gs pos="0">
              <a:schemeClr val="bg1"/>
            </a:gs>
            <a:gs pos="2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ts val="2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000" b="1" kern="1200" dirty="0">
              <a:solidFill>
                <a:schemeClr val="accent2"/>
              </a:solidFill>
            </a:rPr>
            <a:t>99</a:t>
          </a:r>
          <a:r>
            <a:rPr lang="lv-LV" sz="2400" b="1" kern="1200" dirty="0">
              <a:solidFill>
                <a:schemeClr val="accent2"/>
              </a:solidFill>
            </a:rPr>
            <a:t> </a:t>
          </a:r>
          <a:r>
            <a:rPr lang="lv-LV" sz="2400" kern="1200" dirty="0">
              <a:latin typeface="Nunito Sans" panose="00000500000000000000" pitchFamily="2" charset="0"/>
            </a:rPr>
            <a:t>ārštata tulkotāji un redaktori kopā (ES)</a:t>
          </a:r>
          <a:endParaRPr lang="en-US" sz="2400" kern="1200" dirty="0">
            <a:latin typeface="Nunito Sans" panose="00000500000000000000" pitchFamily="2" charset="0"/>
          </a:endParaRPr>
        </a:p>
      </dsp:txBody>
      <dsp:txXfrm>
        <a:off x="2713647" y="3063674"/>
        <a:ext cx="6601385" cy="8940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7D984-9ADE-4F29-A289-25912B20CE80}">
      <dsp:nvSpPr>
        <dsp:cNvPr id="0" name=""/>
        <dsp:cNvSpPr/>
      </dsp:nvSpPr>
      <dsp:spPr>
        <a:xfrm>
          <a:off x="0" y="45333"/>
          <a:ext cx="10998926" cy="1422719"/>
        </a:xfrm>
        <a:prstGeom prst="roundRect">
          <a:avLst/>
        </a:prstGeom>
        <a:noFill/>
        <a:ln w="31750" cap="flat" cmpd="sng" algn="ctr">
          <a:solidFill>
            <a:srgbClr val="AB06A8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27000" h="12700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Nunito Sans" panose="00000500000000000000" pitchFamily="2" charset="0"/>
            </a:rPr>
            <a:t>Kādi</a:t>
          </a: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unito Sans" panose="00000500000000000000" pitchFamily="2" charset="0"/>
            </a:rPr>
            <a:t>šķēršļi</a:t>
          </a: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unito Sans" panose="00000500000000000000" pitchFamily="2" charset="0"/>
            </a:rPr>
            <a:t>apgrūtina</a:t>
          </a: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unito Sans" panose="00000500000000000000" pitchFamily="2" charset="0"/>
            </a:rPr>
            <a:t>tulkojuma</a:t>
          </a: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unito Sans" panose="00000500000000000000" pitchFamily="2" charset="0"/>
            </a:rPr>
            <a:t>skaidrības</a:t>
          </a: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, </a:t>
          </a:r>
          <a:r>
            <a:rPr lang="en-US" sz="3200" kern="1200" dirty="0" err="1">
              <a:solidFill>
                <a:schemeClr val="tx1"/>
              </a:solidFill>
              <a:latin typeface="Nunito Sans" panose="00000500000000000000" pitchFamily="2" charset="0"/>
            </a:rPr>
            <a:t>saprotamības</a:t>
          </a: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, </a:t>
          </a:r>
          <a:r>
            <a:rPr lang="en-US" sz="3200" kern="1200" dirty="0" err="1">
              <a:solidFill>
                <a:schemeClr val="tx1"/>
              </a:solidFill>
              <a:latin typeface="Nunito Sans" panose="00000500000000000000" pitchFamily="2" charset="0"/>
            </a:rPr>
            <a:t>labskanības</a:t>
          </a: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unito Sans" panose="00000500000000000000" pitchFamily="2" charset="0"/>
            </a:rPr>
            <a:t>nodrošināšanu</a:t>
          </a: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?</a:t>
          </a:r>
        </a:p>
      </dsp:txBody>
      <dsp:txXfrm>
        <a:off x="69451" y="114784"/>
        <a:ext cx="10860024" cy="1283817"/>
      </dsp:txXfrm>
    </dsp:sp>
    <dsp:sp modelId="{BBF1BA3D-ADC7-40E0-AA43-17731DD7AECB}">
      <dsp:nvSpPr>
        <dsp:cNvPr id="0" name=""/>
        <dsp:cNvSpPr/>
      </dsp:nvSpPr>
      <dsp:spPr>
        <a:xfrm>
          <a:off x="0" y="1468053"/>
          <a:ext cx="10998926" cy="52992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27000" h="127000" prst="angl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216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2500" kern="1200" dirty="0"/>
        </a:p>
      </dsp:txBody>
      <dsp:txXfrm>
        <a:off x="0" y="1468053"/>
        <a:ext cx="10998926" cy="529920"/>
      </dsp:txXfrm>
    </dsp:sp>
    <dsp:sp modelId="{DF59E3E5-25B9-450C-A0FB-E21C75F9F743}">
      <dsp:nvSpPr>
        <dsp:cNvPr id="0" name=""/>
        <dsp:cNvSpPr/>
      </dsp:nvSpPr>
      <dsp:spPr>
        <a:xfrm>
          <a:off x="0" y="1997973"/>
          <a:ext cx="10998926" cy="1422719"/>
        </a:xfrm>
        <a:prstGeom prst="roundRect">
          <a:avLst/>
        </a:prstGeom>
        <a:noFill/>
        <a:ln w="31750" cap="flat" cmpd="sng" algn="ctr">
          <a:solidFill>
            <a:srgbClr val="AB06A8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27000" h="12700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Nunito Sans" panose="00000500000000000000" pitchFamily="2" charset="0"/>
            </a:rPr>
            <a:t>Kā</a:t>
          </a: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unito Sans" panose="00000500000000000000" pitchFamily="2" charset="0"/>
            </a:rPr>
            <a:t>rīkojaties</a:t>
          </a: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, </a:t>
          </a:r>
          <a:r>
            <a:rPr lang="en-US" sz="3200" kern="1200" dirty="0" err="1">
              <a:solidFill>
                <a:schemeClr val="tx1"/>
              </a:solidFill>
              <a:latin typeface="Nunito Sans" panose="00000500000000000000" pitchFamily="2" charset="0"/>
            </a:rPr>
            <a:t>lai</a:t>
          </a: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unito Sans" panose="00000500000000000000" pitchFamily="2" charset="0"/>
            </a:rPr>
            <a:t>nodrošinātu</a:t>
          </a: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unito Sans" panose="00000500000000000000" pitchFamily="2" charset="0"/>
            </a:rPr>
            <a:t>tulkojuma</a:t>
          </a: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unito Sans" panose="00000500000000000000" pitchFamily="2" charset="0"/>
            </a:rPr>
            <a:t>saprotamību</a:t>
          </a: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lv-LV" sz="3200" kern="1200" dirty="0">
              <a:solidFill>
                <a:schemeClr val="tx1"/>
              </a:solidFill>
              <a:latin typeface="Nunito Sans" panose="00000500000000000000" pitchFamily="2" charset="0"/>
            </a:rPr>
            <a:t>un skaidrību?</a:t>
          </a:r>
          <a:endParaRPr lang="en-US" sz="3200" kern="1200" dirty="0">
            <a:solidFill>
              <a:schemeClr val="tx1"/>
            </a:solidFill>
            <a:latin typeface="Nunito Sans" panose="00000500000000000000" pitchFamily="2" charset="0"/>
          </a:endParaRPr>
        </a:p>
      </dsp:txBody>
      <dsp:txXfrm>
        <a:off x="69451" y="2067424"/>
        <a:ext cx="10860024" cy="1283817"/>
      </dsp:txXfrm>
    </dsp:sp>
    <dsp:sp modelId="{4B68DA47-79D4-4EF0-A721-0177BC4A71EE}">
      <dsp:nvSpPr>
        <dsp:cNvPr id="0" name=""/>
        <dsp:cNvSpPr/>
      </dsp:nvSpPr>
      <dsp:spPr>
        <a:xfrm>
          <a:off x="0" y="3420693"/>
          <a:ext cx="10998926" cy="52992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27000" h="127000" prst="angl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216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2500" kern="1200" dirty="0"/>
        </a:p>
      </dsp:txBody>
      <dsp:txXfrm>
        <a:off x="0" y="3420693"/>
        <a:ext cx="10998926" cy="529920"/>
      </dsp:txXfrm>
    </dsp:sp>
    <dsp:sp modelId="{0ABA0DD4-F75C-4907-91EC-DFF16375E554}">
      <dsp:nvSpPr>
        <dsp:cNvPr id="0" name=""/>
        <dsp:cNvSpPr/>
      </dsp:nvSpPr>
      <dsp:spPr>
        <a:xfrm>
          <a:off x="0" y="3950613"/>
          <a:ext cx="10998926" cy="1422719"/>
        </a:xfrm>
        <a:prstGeom prst="roundRect">
          <a:avLst/>
        </a:prstGeom>
        <a:noFill/>
        <a:ln w="31750" cap="flat" cmpd="sng" algn="ctr">
          <a:solidFill>
            <a:srgbClr val="AB06A8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27000" h="12700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Kas </a:t>
          </a:r>
          <a:r>
            <a:rPr lang="en-US" sz="3200" kern="1200" dirty="0" err="1">
              <a:solidFill>
                <a:schemeClr val="tx1"/>
              </a:solidFill>
              <a:latin typeface="Nunito Sans" panose="00000500000000000000" pitchFamily="2" charset="0"/>
            </a:rPr>
            <a:t>palīdzētu</a:t>
          </a: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unito Sans" panose="00000500000000000000" pitchFamily="2" charset="0"/>
            </a:rPr>
            <a:t>tulkojuma</a:t>
          </a: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unito Sans" panose="00000500000000000000" pitchFamily="2" charset="0"/>
            </a:rPr>
            <a:t>saprotamības</a:t>
          </a: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unito Sans" panose="00000500000000000000" pitchFamily="2" charset="0"/>
            </a:rPr>
            <a:t>nodrošināšanā</a:t>
          </a: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?</a:t>
          </a:r>
        </a:p>
      </dsp:txBody>
      <dsp:txXfrm>
        <a:off x="69451" y="4020064"/>
        <a:ext cx="10860024" cy="12838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8957E-8DCD-4DD4-857B-E6FB9C708469}">
      <dsp:nvSpPr>
        <dsp:cNvPr id="0" name=""/>
        <dsp:cNvSpPr/>
      </dsp:nvSpPr>
      <dsp:spPr>
        <a:xfrm>
          <a:off x="0" y="0"/>
          <a:ext cx="777398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039D64-1CE3-490C-B1F5-1D11C1395F3D}">
      <dsp:nvSpPr>
        <dsp:cNvPr id="0" name=""/>
        <dsp:cNvSpPr/>
      </dsp:nvSpPr>
      <dsp:spPr>
        <a:xfrm>
          <a:off x="0" y="0"/>
          <a:ext cx="7773988" cy="2436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800" b="0" i="0" kern="1200" dirty="0"/>
            <a:t>K</a:t>
          </a:r>
          <a:r>
            <a:rPr lang="en-US" sz="3800" b="0" i="0" kern="1200" dirty="0"/>
            <a:t>ā </a:t>
          </a:r>
          <a:r>
            <a:rPr lang="en-US" sz="3800" b="0" i="0" kern="1200" dirty="0" err="1"/>
            <a:t>sadalās</a:t>
          </a:r>
          <a:r>
            <a:rPr lang="en-US" sz="3800" b="0" i="0" kern="1200" dirty="0"/>
            <a:t> </a:t>
          </a:r>
          <a:r>
            <a:rPr lang="en-US" sz="3800" b="0" i="0" kern="1200" dirty="0" err="1"/>
            <a:t>atbildība</a:t>
          </a:r>
          <a:r>
            <a:rPr lang="en-US" sz="3800" b="0" i="0" kern="1200" dirty="0"/>
            <a:t> par </a:t>
          </a:r>
          <a:r>
            <a:rPr lang="en-US" sz="3800" b="0" i="0" kern="1200" dirty="0" err="1"/>
            <a:t>teksta</a:t>
          </a:r>
          <a:r>
            <a:rPr lang="en-US" sz="3800" b="0" i="0" kern="1200" dirty="0"/>
            <a:t> </a:t>
          </a:r>
          <a:r>
            <a:rPr lang="en-US" sz="3800" b="0" i="0" kern="1200" dirty="0" err="1"/>
            <a:t>skaidrību</a:t>
          </a:r>
          <a:r>
            <a:rPr lang="en-US" sz="3800" b="0" i="0" kern="1200" dirty="0"/>
            <a:t> </a:t>
          </a:r>
          <a:r>
            <a:rPr lang="en-US" sz="3800" b="0" i="0" kern="1200" dirty="0" err="1"/>
            <a:t>starp</a:t>
          </a:r>
          <a:r>
            <a:rPr lang="en-US" sz="3800" b="0" i="0" kern="1200" dirty="0"/>
            <a:t> </a:t>
          </a:r>
          <a:r>
            <a:rPr lang="lv-LV" sz="3800" b="0" i="0" kern="1200" dirty="0"/>
            <a:t>avot</a:t>
          </a:r>
          <a:r>
            <a:rPr lang="en-US" sz="3800" b="0" i="0" kern="1200" dirty="0" err="1"/>
            <a:t>teksta</a:t>
          </a:r>
          <a:r>
            <a:rPr lang="en-US" sz="3800" b="0" i="0" kern="1200" dirty="0"/>
            <a:t> </a:t>
          </a:r>
          <a:r>
            <a:rPr lang="en-US" sz="3800" b="0" i="0" kern="1200" dirty="0" err="1"/>
            <a:t>autoru</a:t>
          </a:r>
          <a:r>
            <a:rPr lang="en-US" sz="3800" b="0" i="0" kern="1200" dirty="0"/>
            <a:t>, </a:t>
          </a:r>
          <a:r>
            <a:rPr lang="en-US" sz="3800" b="0" i="0" kern="1200" dirty="0" err="1"/>
            <a:t>tulkotāju</a:t>
          </a:r>
          <a:r>
            <a:rPr lang="en-US" sz="3800" b="0" i="0" kern="1200" dirty="0"/>
            <a:t> un </a:t>
          </a:r>
          <a:r>
            <a:rPr lang="en-US" sz="3800" b="0" i="0" kern="1200" dirty="0" err="1"/>
            <a:t>redaktoru</a:t>
          </a:r>
          <a:r>
            <a:rPr lang="en-US" sz="3800" b="0" i="0" kern="1200" dirty="0"/>
            <a:t>?</a:t>
          </a:r>
          <a:endParaRPr lang="en-US" sz="3800" kern="1200" dirty="0"/>
        </a:p>
      </dsp:txBody>
      <dsp:txXfrm>
        <a:off x="0" y="0"/>
        <a:ext cx="7773988" cy="2436812"/>
      </dsp:txXfrm>
    </dsp:sp>
    <dsp:sp modelId="{F7DE15A3-4F22-4A6C-8A9E-A440CCBABACE}">
      <dsp:nvSpPr>
        <dsp:cNvPr id="0" name=""/>
        <dsp:cNvSpPr/>
      </dsp:nvSpPr>
      <dsp:spPr>
        <a:xfrm>
          <a:off x="0" y="2436812"/>
          <a:ext cx="777398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0AD0EF-D0D3-4AD1-B478-803BECF0BE3F}">
      <dsp:nvSpPr>
        <dsp:cNvPr id="0" name=""/>
        <dsp:cNvSpPr/>
      </dsp:nvSpPr>
      <dsp:spPr>
        <a:xfrm>
          <a:off x="0" y="2436812"/>
          <a:ext cx="7773988" cy="2436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i="0" kern="1200" dirty="0"/>
            <a:t>Ko var </a:t>
          </a:r>
          <a:r>
            <a:rPr lang="en-US" sz="3800" b="0" i="0" kern="1200" dirty="0" err="1"/>
            <a:t>darīt</a:t>
          </a:r>
          <a:r>
            <a:rPr lang="en-US" sz="3800" b="0" i="0" kern="1200" dirty="0"/>
            <a:t> </a:t>
          </a:r>
          <a:r>
            <a:rPr lang="en-US" sz="3800" b="0" i="0" kern="1200" dirty="0" err="1"/>
            <a:t>katrā</a:t>
          </a:r>
          <a:r>
            <a:rPr lang="en-US" sz="3800" b="0" i="0" kern="1200" dirty="0"/>
            <a:t> </a:t>
          </a:r>
          <a:r>
            <a:rPr lang="en-US" sz="3800" b="0" i="0" kern="1200" dirty="0" err="1"/>
            <a:t>posmā</a:t>
          </a:r>
          <a:r>
            <a:rPr lang="lv-LV" sz="3800" b="0" i="0" kern="1200" dirty="0"/>
            <a:t> </a:t>
          </a:r>
          <a:r>
            <a:rPr lang="en-US" sz="3800" b="0" i="0" kern="1200" dirty="0"/>
            <a:t>un </a:t>
          </a:r>
          <a:r>
            <a:rPr lang="en-US" sz="3800" b="0" i="0" kern="1200" dirty="0" err="1"/>
            <a:t>kurā</a:t>
          </a:r>
          <a:r>
            <a:rPr lang="en-US" sz="3800" b="0" i="0" kern="1200" dirty="0"/>
            <a:t> </a:t>
          </a:r>
          <a:r>
            <a:rPr lang="en-US" sz="3800" b="0" i="0" kern="1200" dirty="0" err="1"/>
            <a:t>posmā</a:t>
          </a:r>
          <a:r>
            <a:rPr lang="en-US" sz="3800" b="0" i="0" kern="1200" dirty="0"/>
            <a:t> </a:t>
          </a:r>
          <a:r>
            <a:rPr lang="en-US" sz="3800" b="0" i="0" kern="1200" dirty="0" err="1"/>
            <a:t>ir</a:t>
          </a:r>
          <a:r>
            <a:rPr lang="en-US" sz="3800" b="0" i="0" kern="1200" dirty="0"/>
            <a:t> </a:t>
          </a:r>
          <a:r>
            <a:rPr lang="en-US" sz="3800" b="0" i="0" kern="1200" dirty="0" err="1"/>
            <a:t>lielākās</a:t>
          </a:r>
          <a:r>
            <a:rPr lang="en-US" sz="3800" b="0" i="0" kern="1200" dirty="0"/>
            <a:t> </a:t>
          </a:r>
          <a:r>
            <a:rPr lang="en-US" sz="3800" b="0" i="0" kern="1200" dirty="0" err="1"/>
            <a:t>iespējas</a:t>
          </a:r>
          <a:r>
            <a:rPr lang="lv-LV" sz="3800" b="0" i="0" kern="1200" dirty="0"/>
            <a:t> uzlabot teksta skaidrību</a:t>
          </a:r>
          <a:r>
            <a:rPr lang="en-US" sz="3800" b="0" i="0" kern="1200" dirty="0"/>
            <a:t>?</a:t>
          </a:r>
          <a:endParaRPr lang="en-US" sz="3800" kern="1200" dirty="0"/>
        </a:p>
      </dsp:txBody>
      <dsp:txXfrm>
        <a:off x="0" y="2436812"/>
        <a:ext cx="7773988" cy="2436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27B2B4-52AB-4C42-86F8-482C687227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unito Sans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01895-639F-BB4A-B609-BA7BDA2D04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027C3-AF83-9343-9657-7FC9152CA14F}" type="datetimeFigureOut">
              <a:rPr lang="en-US" smtClean="0">
                <a:latin typeface="Nunito Sans" pitchFamily="2" charset="77"/>
              </a:rPr>
              <a:t>11/6/2020</a:t>
            </a:fld>
            <a:endParaRPr lang="en-US" dirty="0">
              <a:latin typeface="Nunito Sa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11A96E-930D-8D4E-A4A5-409540D297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unito Sa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F9B14D-78F0-DD49-956A-3E9A3F8930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38A4C-E722-E544-8E83-0700B7143EBF}" type="slidenum">
              <a:rPr lang="en-US" smtClean="0">
                <a:latin typeface="Nunito Sans" pitchFamily="2" charset="77"/>
              </a:rPr>
              <a:t>‹#›</a:t>
            </a:fld>
            <a:endParaRPr lang="en-US" dirty="0"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36824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unito Sa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unito Sans" pitchFamily="2" charset="77"/>
              </a:defRPr>
            </a:lvl1pPr>
          </a:lstStyle>
          <a:p>
            <a:fld id="{EFC10EE1-B198-C942-8235-326C972CBB30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unito Sa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unito Sans" pitchFamily="2" charset="77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9" rtl="0" eaLnBrk="1" latinLnBrk="0" hangingPunct="1">
      <a:defRPr sz="1200" b="0" i="0" kern="1200">
        <a:solidFill>
          <a:schemeClr val="tx1"/>
        </a:solidFill>
        <a:latin typeface="Nunito Sans" pitchFamily="2" charset="77"/>
        <a:ea typeface="+mn-ea"/>
        <a:cs typeface="+mn-cs"/>
      </a:defRPr>
    </a:lvl1pPr>
    <a:lvl2pPr marL="457109" algn="l" defTabSz="457109" rtl="0" eaLnBrk="1" latinLnBrk="0" hangingPunct="1">
      <a:defRPr sz="1200" b="0" i="0" kern="1200">
        <a:solidFill>
          <a:schemeClr val="tx1"/>
        </a:solidFill>
        <a:latin typeface="Nunito Sans" pitchFamily="2" charset="77"/>
        <a:ea typeface="+mn-ea"/>
        <a:cs typeface="+mn-cs"/>
      </a:defRPr>
    </a:lvl2pPr>
    <a:lvl3pPr marL="914217" algn="l" defTabSz="457109" rtl="0" eaLnBrk="1" latinLnBrk="0" hangingPunct="1">
      <a:defRPr sz="1200" b="0" i="0" kern="1200">
        <a:solidFill>
          <a:schemeClr val="tx1"/>
        </a:solidFill>
        <a:latin typeface="Nunito Sans" pitchFamily="2" charset="77"/>
        <a:ea typeface="+mn-ea"/>
        <a:cs typeface="+mn-cs"/>
      </a:defRPr>
    </a:lvl3pPr>
    <a:lvl4pPr marL="1371326" algn="l" defTabSz="457109" rtl="0" eaLnBrk="1" latinLnBrk="0" hangingPunct="1">
      <a:defRPr sz="1200" b="0" i="0" kern="1200">
        <a:solidFill>
          <a:schemeClr val="tx1"/>
        </a:solidFill>
        <a:latin typeface="Nunito Sans" pitchFamily="2" charset="77"/>
        <a:ea typeface="+mn-ea"/>
        <a:cs typeface="+mn-cs"/>
      </a:defRPr>
    </a:lvl4pPr>
    <a:lvl5pPr marL="1828434" algn="l" defTabSz="457109" rtl="0" eaLnBrk="1" latinLnBrk="0" hangingPunct="1">
      <a:defRPr sz="1200" b="0" i="0" kern="1200">
        <a:solidFill>
          <a:schemeClr val="tx1"/>
        </a:solidFill>
        <a:latin typeface="Nunito Sans" pitchFamily="2" charset="77"/>
        <a:ea typeface="+mn-ea"/>
        <a:cs typeface="+mn-cs"/>
      </a:defRPr>
    </a:lvl5pPr>
    <a:lvl6pPr marL="2285543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 – graphic option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23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528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title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CE3DA1-2524-A244-88D6-18E1B33134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63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1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823C9C-CD8B-EF4E-A7C7-FE823CBE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676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1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42351" y="3886200"/>
            <a:ext cx="2432472" cy="2290762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consectetuer</a:t>
            </a:r>
            <a:r>
              <a:rPr lang="en-US" dirty="0"/>
              <a:t> adipiscing elit.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1">
            <a:extLst>
              <a:ext uri="{FF2B5EF4-FFF2-40B4-BE49-F238E27FC236}">
                <a16:creationId xmlns:a16="http://schemas.microsoft.com/office/drawing/2014/main" id="{DCACECB9-5C0A-7F46-A15D-8B2F6550D6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71500"/>
            <a:ext cx="10972800" cy="5262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/>
              <a:t>Slide Title – Capitalize Each Word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2B87AFA-B6D6-8943-B022-D90688E263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098550"/>
            <a:ext cx="10972800" cy="290272"/>
          </a:xfr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None/>
              <a:defRPr lang="en-US" sz="1050" b="1" kern="1000" spc="130" baseline="0" dirty="0"/>
            </a:lvl1pPr>
          </a:lstStyle>
          <a:p>
            <a:pPr lvl="0" defTabSz="457200">
              <a:lnSpc>
                <a:spcPct val="130000"/>
              </a:lnSpc>
            </a:pPr>
            <a:r>
              <a:rPr lang="en-US" dirty="0"/>
              <a:t>SUBTITLE – USE ALL CAPS &amp; UNDER ~50 CHARACTERS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35FF4EA-E0A0-F040-8155-A048D223D1F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74945" y="2214256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91438" tIns="45719" rIns="91438" bIns="45719" anchor="ctr"/>
          <a:lstStyle>
            <a:lvl1pPr marL="0" indent="0" algn="ctr">
              <a:buNone/>
              <a:defRPr sz="1600" b="0" i="0">
                <a:latin typeface="Nunito Sans" pitchFamily="2" charset="77"/>
                <a:ea typeface="Tahoma"/>
                <a:cs typeface="Tahoma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2259FB3-B729-0E41-9DBB-7B45626F3C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91765" y="2214256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91438" tIns="45719" rIns="91438" bIns="45719" anchor="ctr"/>
          <a:lstStyle>
            <a:lvl1pPr marL="0" indent="0" algn="ctr">
              <a:buNone/>
              <a:defRPr sz="1600" b="0" i="0">
                <a:latin typeface="Nunito Sans" pitchFamily="2" charset="77"/>
                <a:ea typeface="Tahoma"/>
                <a:cs typeface="Tahoma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6D4F284-6DC3-BF4A-8F90-3056DE5A00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08585" y="2214256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91438" tIns="45719" rIns="91438" bIns="45719" anchor="ctr"/>
          <a:lstStyle>
            <a:lvl1pPr marL="0" indent="0" algn="ctr">
              <a:buNone/>
              <a:defRPr sz="1600" b="0" i="0">
                <a:latin typeface="Nunito Sans" pitchFamily="2" charset="77"/>
                <a:ea typeface="Tahoma"/>
                <a:cs typeface="Tahoma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39F6FA7-22B7-AB4B-96FC-94984C825C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25403" y="2214256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91438" tIns="45719" rIns="91438" bIns="45719" anchor="ctr"/>
          <a:lstStyle>
            <a:lvl1pPr marL="0" indent="0" algn="ctr">
              <a:buNone/>
              <a:defRPr sz="1600" b="0" i="0">
                <a:latin typeface="Nunito Sans" pitchFamily="2" charset="77"/>
                <a:ea typeface="Tahoma"/>
                <a:cs typeface="Tahoma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284EE00-4304-0B43-83A2-9D1AB996C900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559171" y="3886200"/>
            <a:ext cx="2432472" cy="2290762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consectetuer</a:t>
            </a:r>
            <a:r>
              <a:rPr lang="en-US" dirty="0"/>
              <a:t> adipiscing elit.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C1D5504-9E0C-6E47-90CA-893A0F8FEAE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175991" y="3886200"/>
            <a:ext cx="2432472" cy="2290762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consectetuer</a:t>
            </a:r>
            <a:r>
              <a:rPr lang="en-US" dirty="0"/>
              <a:t> adipiscing elit.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1E7BDDA-3B1A-5D4B-B427-E07AD26B333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796583" y="3886200"/>
            <a:ext cx="2432472" cy="2290762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consectetuer</a:t>
            </a:r>
            <a:r>
              <a:rPr lang="en-US" dirty="0"/>
              <a:t> adipiscing elit.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990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6D4F284-6DC3-BF4A-8F90-3056DE5A00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12358" y="1295400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91438" tIns="45719" rIns="91438" bIns="45719" anchor="ctr"/>
          <a:lstStyle>
            <a:lvl1pPr marL="0" indent="0" algn="ctr">
              <a:buNone/>
              <a:defRPr sz="1600" b="0" i="0">
                <a:latin typeface="Nunito Sans" pitchFamily="2" charset="77"/>
                <a:ea typeface="Tahoma"/>
                <a:cs typeface="Tahoma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39F6FA7-22B7-AB4B-96FC-94984C825C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29600" y="1295400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91438" tIns="45719" rIns="91438" bIns="45719" anchor="ctr"/>
          <a:lstStyle>
            <a:lvl1pPr marL="0" indent="0" algn="ctr">
              <a:buNone/>
              <a:defRPr sz="1600" b="0" i="0">
                <a:latin typeface="Nunito Sans" pitchFamily="2" charset="77"/>
                <a:ea typeface="Tahoma"/>
                <a:cs typeface="Tahoma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C1D5504-9E0C-6E47-90CA-893A0F8FEAE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879764" y="2967344"/>
            <a:ext cx="2432472" cy="2290762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consectetuer</a:t>
            </a:r>
            <a:r>
              <a:rPr lang="en-US" dirty="0"/>
              <a:t> adipiscing elit.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1E7BDDA-3B1A-5D4B-B427-E07AD26B333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700780" y="2967344"/>
            <a:ext cx="2432472" cy="2290762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consectetuer</a:t>
            </a:r>
            <a:r>
              <a:rPr lang="en-US" dirty="0"/>
              <a:t> adipiscing elit.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sp>
        <p:nvSpPr>
          <p:cNvPr id="16" name="Title Placeholder 11">
            <a:extLst>
              <a:ext uri="{FF2B5EF4-FFF2-40B4-BE49-F238E27FC236}">
                <a16:creationId xmlns:a16="http://schemas.microsoft.com/office/drawing/2014/main" id="{57A3FC33-0F55-5741-8FCD-A5E011C70C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978924"/>
            <a:ext cx="3505200" cy="5262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Slide Title – Capitalize Each Word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24CADF1-DBFD-1345-9D4A-C6A0547978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519228"/>
            <a:ext cx="3200400" cy="500330"/>
          </a:xfrm>
        </p:spPr>
        <p:txBody>
          <a:bodyPr vert="horz" wrap="square" lIns="91440" tIns="45720" rIns="91440" bIns="45720" rtlCol="0" anchor="t">
            <a:spAutoFit/>
          </a:bodyPr>
          <a:lstStyle>
            <a:lvl1pPr marL="0" indent="0">
              <a:buNone/>
              <a:defRPr lang="en-US" sz="1050" b="1" kern="1000" spc="130" baseline="0" dirty="0"/>
            </a:lvl1pPr>
          </a:lstStyle>
          <a:p>
            <a:pPr lvl="0" defTabSz="457200">
              <a:lnSpc>
                <a:spcPct val="130000"/>
              </a:lnSpc>
            </a:pPr>
            <a:r>
              <a:rPr lang="en-US" dirty="0"/>
              <a:t>SUBTITLE – USE ALL CAPS &amp; UNDER ~50 CHARACTERS</a:t>
            </a:r>
          </a:p>
        </p:txBody>
      </p:sp>
    </p:spTree>
    <p:extLst>
      <p:ext uri="{BB962C8B-B14F-4D97-AF65-F5344CB8AC3E}">
        <p14:creationId xmlns:p14="http://schemas.microsoft.com/office/powerpoint/2010/main" val="365223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C1D5504-9E0C-6E47-90CA-893A0F8FEAE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096000" y="4511644"/>
            <a:ext cx="3810000" cy="1526381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consectetuer</a:t>
            </a:r>
            <a:r>
              <a:rPr lang="en-US" dirty="0"/>
              <a:t> adipiscing elit.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sp>
        <p:nvSpPr>
          <p:cNvPr id="16" name="Title Placeholder 11">
            <a:extLst>
              <a:ext uri="{FF2B5EF4-FFF2-40B4-BE49-F238E27FC236}">
                <a16:creationId xmlns:a16="http://schemas.microsoft.com/office/drawing/2014/main" id="{57A3FC33-0F55-5741-8FCD-A5E011C70C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978924"/>
            <a:ext cx="3505200" cy="5262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Slide Title – Capitalize Each Word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24CADF1-DBFD-1345-9D4A-C6A0547978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519228"/>
            <a:ext cx="3200400" cy="500330"/>
          </a:xfrm>
        </p:spPr>
        <p:txBody>
          <a:bodyPr vert="horz" wrap="square" lIns="91440" tIns="45720" rIns="91440" bIns="45720" rtlCol="0" anchor="t">
            <a:spAutoFit/>
          </a:bodyPr>
          <a:lstStyle>
            <a:lvl1pPr marL="0" indent="0">
              <a:buNone/>
              <a:defRPr lang="en-US" sz="1050" b="1" kern="1000" spc="130" baseline="0" dirty="0"/>
            </a:lvl1pPr>
          </a:lstStyle>
          <a:p>
            <a:pPr lvl="0" defTabSz="457200">
              <a:lnSpc>
                <a:spcPct val="130000"/>
              </a:lnSpc>
            </a:pPr>
            <a:r>
              <a:rPr lang="en-US" dirty="0"/>
              <a:t>SUBTITLE – USE ALL CAPS &amp; UNDER ~50 CHARACTERS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FA83AAF-C16D-8D4B-81EC-010635F2037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72200" y="647700"/>
            <a:ext cx="3625596" cy="3625596"/>
          </a:xfrm>
          <a:prstGeom prst="donu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lIns="91438" tIns="45719" rIns="91438" bIns="45719" anchor="ctr"/>
          <a:lstStyle>
            <a:lvl1pPr marL="0" indent="0" algn="ctr">
              <a:buNone/>
              <a:defRPr sz="1600" b="0" i="0">
                <a:latin typeface="Nunito Sans" pitchFamily="2" charset="77"/>
                <a:ea typeface="Tahoma"/>
                <a:cs typeface="Tahoma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86926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1">
            <a:extLst>
              <a:ext uri="{FF2B5EF4-FFF2-40B4-BE49-F238E27FC236}">
                <a16:creationId xmlns:a16="http://schemas.microsoft.com/office/drawing/2014/main" id="{DCACECB9-5C0A-7F46-A15D-8B2F6550D6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71500"/>
            <a:ext cx="10972800" cy="5262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/>
              <a:t>Slide Title – Capitalize Each Word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2B87AFA-B6D6-8943-B022-D90688E263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098550"/>
            <a:ext cx="10972800" cy="290272"/>
          </a:xfr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None/>
              <a:defRPr lang="en-US" sz="1050" b="1" kern="1000" spc="130" baseline="0" dirty="0"/>
            </a:lvl1pPr>
          </a:lstStyle>
          <a:p>
            <a:pPr lvl="0" defTabSz="457200">
              <a:lnSpc>
                <a:spcPct val="130000"/>
              </a:lnSpc>
            </a:pPr>
            <a:r>
              <a:rPr lang="en-US" dirty="0"/>
              <a:t>SUBTITLE – USE ALL CAPS &amp; UNDER ~50 CHARACTERS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C1D5504-9E0C-6E47-90CA-893A0F8FEAE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09600" y="2362200"/>
            <a:ext cx="3505200" cy="32004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consectetuer</a:t>
            </a:r>
            <a:r>
              <a:rPr lang="en-US" dirty="0"/>
              <a:t> adipiscing elit.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amet, </a:t>
            </a:r>
            <a:r>
              <a:rPr lang="en-US" dirty="0" err="1"/>
              <a:t>consectetuer</a:t>
            </a:r>
            <a:r>
              <a:rPr lang="en-US" dirty="0"/>
              <a:t> adipiscing elit.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256CECC-67BD-B945-981A-4F7477A52E6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06667" y="1925662"/>
            <a:ext cx="3118133" cy="1407743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91438" tIns="45719" rIns="91438" bIns="45719" anchor="ctr"/>
          <a:lstStyle>
            <a:lvl1pPr marL="0" indent="0" algn="ctr">
              <a:buNone/>
              <a:defRPr sz="1600" b="0" i="0">
                <a:latin typeface="Nunito Sans" pitchFamily="2" charset="77"/>
                <a:ea typeface="Tahoma"/>
                <a:cs typeface="Tahoma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D61C671-3694-914F-8A4F-A3E255B57EA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5133" y="1925662"/>
            <a:ext cx="3118133" cy="1407743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91438" tIns="45719" rIns="91438" bIns="45719" anchor="ctr"/>
          <a:lstStyle>
            <a:lvl1pPr marL="0" indent="0" algn="ctr">
              <a:buNone/>
              <a:defRPr sz="1600" b="0" i="0">
                <a:latin typeface="Nunito Sans" pitchFamily="2" charset="77"/>
                <a:ea typeface="Tahoma"/>
                <a:cs typeface="Tahoma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42A8BFD8-0953-0B48-9EFB-618FDDCD05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6667" y="4211662"/>
            <a:ext cx="3118133" cy="1407743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91438" tIns="45719" rIns="91438" bIns="45719" anchor="ctr"/>
          <a:lstStyle>
            <a:lvl1pPr marL="0" indent="0" algn="ctr">
              <a:buNone/>
              <a:defRPr sz="1600" b="0" i="0">
                <a:latin typeface="Nunito Sans" pitchFamily="2" charset="77"/>
                <a:ea typeface="Tahoma"/>
                <a:cs typeface="Tahoma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088A1939-ADDC-1249-BA80-71F390F36BE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15133" y="4211662"/>
            <a:ext cx="3118133" cy="1407743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91438" tIns="45719" rIns="91438" bIns="45719" anchor="ctr"/>
          <a:lstStyle>
            <a:lvl1pPr marL="0" indent="0" algn="ctr">
              <a:buNone/>
              <a:defRPr sz="1600" b="0" i="0">
                <a:latin typeface="Nunito Sans" pitchFamily="2" charset="77"/>
                <a:ea typeface="Tahoma"/>
                <a:cs typeface="Tahoma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81494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6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1">
            <a:extLst>
              <a:ext uri="{FF2B5EF4-FFF2-40B4-BE49-F238E27FC236}">
                <a16:creationId xmlns:a16="http://schemas.microsoft.com/office/drawing/2014/main" id="{CC9C3F82-F1BA-9C4C-85A3-1FED3C2AE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71500"/>
            <a:ext cx="10972800" cy="5262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/>
              <a:t>Slide Title – Capitalize Each Word</a:t>
            </a:r>
          </a:p>
        </p:txBody>
      </p:sp>
    </p:spTree>
    <p:extLst>
      <p:ext uri="{BB962C8B-B14F-4D97-AF65-F5344CB8AC3E}">
        <p14:creationId xmlns:p14="http://schemas.microsoft.com/office/powerpoint/2010/main" val="394513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1">
            <a:extLst>
              <a:ext uri="{FF2B5EF4-FFF2-40B4-BE49-F238E27FC236}">
                <a16:creationId xmlns:a16="http://schemas.microsoft.com/office/drawing/2014/main" id="{DCACECB9-5C0A-7F46-A15D-8B2F6550D6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71500"/>
            <a:ext cx="10972800" cy="5262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/>
              <a:t>Slide Title – Capitalize Each Word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2B87AFA-B6D6-8943-B022-D90688E263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098550"/>
            <a:ext cx="10972800" cy="290272"/>
          </a:xfr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None/>
              <a:defRPr lang="en-US" sz="1050" b="1" kern="1000" spc="130" baseline="0" dirty="0"/>
            </a:lvl1pPr>
          </a:lstStyle>
          <a:p>
            <a:pPr lvl="0" defTabSz="457200">
              <a:lnSpc>
                <a:spcPct val="130000"/>
              </a:lnSpc>
            </a:pPr>
            <a:r>
              <a:rPr lang="en-US" dirty="0"/>
              <a:t>SUBTITLE – USE ALL CAPS &amp; UNDER ~50 CHARACTERS</a:t>
            </a:r>
          </a:p>
        </p:txBody>
      </p:sp>
    </p:spTree>
    <p:extLst>
      <p:ext uri="{BB962C8B-B14F-4D97-AF65-F5344CB8AC3E}">
        <p14:creationId xmlns:p14="http://schemas.microsoft.com/office/powerpoint/2010/main" val="371170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1">
            <a:extLst>
              <a:ext uri="{FF2B5EF4-FFF2-40B4-BE49-F238E27FC236}">
                <a16:creationId xmlns:a16="http://schemas.microsoft.com/office/drawing/2014/main" id="{BBE89A10-4CA6-CD4F-A79F-623AEAD27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71500"/>
            <a:ext cx="10972800" cy="5262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/>
              <a:t>Slide Title – Capitalize Each Word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989E740-95D1-D74D-AEE7-D182561090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098550"/>
            <a:ext cx="10972800" cy="290272"/>
          </a:xfr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None/>
              <a:defRPr lang="en-US" sz="1050" b="1" kern="1000" spc="130" baseline="0" dirty="0"/>
            </a:lvl1pPr>
          </a:lstStyle>
          <a:p>
            <a:pPr lvl="0" defTabSz="457200">
              <a:lnSpc>
                <a:spcPct val="130000"/>
              </a:lnSpc>
            </a:pPr>
            <a:r>
              <a:rPr lang="en-US" dirty="0"/>
              <a:t>SUBTITLE – USE ALL CAPS &amp; UNDER ~50 CHARACTERS</a:t>
            </a:r>
          </a:p>
        </p:txBody>
      </p:sp>
    </p:spTree>
    <p:extLst>
      <p:ext uri="{BB962C8B-B14F-4D97-AF65-F5344CB8AC3E}">
        <p14:creationId xmlns:p14="http://schemas.microsoft.com/office/powerpoint/2010/main" val="39697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41924C6-3BE4-A446-99E3-7F2CFBCA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6764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8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 – Capitalize Each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4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1">
            <a:extLst>
              <a:ext uri="{FF2B5EF4-FFF2-40B4-BE49-F238E27FC236}">
                <a16:creationId xmlns:a16="http://schemas.microsoft.com/office/drawing/2014/main" id="{366C7C17-114D-D241-B06C-40034D7D14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978924"/>
            <a:ext cx="3505200" cy="5262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Slide Title – Capitalize Each Word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990465-C89C-B44D-8D62-ACD954281E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519228"/>
            <a:ext cx="3200400" cy="500330"/>
          </a:xfrm>
        </p:spPr>
        <p:txBody>
          <a:bodyPr vert="horz" wrap="square" lIns="91440" tIns="45720" rIns="91440" bIns="45720" rtlCol="0" anchor="t">
            <a:spAutoFit/>
          </a:bodyPr>
          <a:lstStyle>
            <a:lvl1pPr marL="0" indent="0">
              <a:buNone/>
              <a:defRPr lang="en-US" sz="1050" b="1" kern="1000" spc="130" baseline="0" dirty="0"/>
            </a:lvl1pPr>
          </a:lstStyle>
          <a:p>
            <a:pPr lvl="0" defTabSz="457200">
              <a:lnSpc>
                <a:spcPct val="130000"/>
              </a:lnSpc>
            </a:pPr>
            <a:r>
              <a:rPr lang="en-US" dirty="0"/>
              <a:t>SUBTITLE – USE ALL CAPS &amp; UNDER ~50 CHARACTERS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0B11A8B-6023-2B41-89DC-86E918165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6764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B3806FE-7872-C34A-BC19-A31110064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987425"/>
            <a:ext cx="7088188" cy="4873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83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1">
            <a:extLst>
              <a:ext uri="{FF2B5EF4-FFF2-40B4-BE49-F238E27FC236}">
                <a16:creationId xmlns:a16="http://schemas.microsoft.com/office/drawing/2014/main" id="{366C7C17-114D-D241-B06C-40034D7D14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722124"/>
            <a:ext cx="3505200" cy="5262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Slide Title – Capitalize Each Word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2BDE80C7-E70A-A642-8B0A-D09605EF1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6764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E59676C-155C-7E45-B81A-2CBE2E18F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987425"/>
            <a:ext cx="7088188" cy="4873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4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67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Nunito Sans" pitchFamily="2" charset="77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9EDFF82-6771-CE4D-A9F0-E91FB31C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500"/>
            <a:ext cx="10972800" cy="5262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Slide Title – Capitalize Each Word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DE03F7-8CED-244B-943B-8B61B1D1BA57}"/>
              </a:ext>
            </a:extLst>
          </p:cNvPr>
          <p:cNvSpPr/>
          <p:nvPr userDrawn="1"/>
        </p:nvSpPr>
        <p:spPr>
          <a:xfrm>
            <a:off x="0" y="0"/>
            <a:ext cx="45719" cy="6858000"/>
          </a:xfrm>
          <a:prstGeom prst="rect">
            <a:avLst/>
          </a:prstGeom>
          <a:gradFill flip="none" rotWithShape="1">
            <a:gsLst>
              <a:gs pos="61000">
                <a:srgbClr val="8F40D9"/>
              </a:gs>
              <a:gs pos="0">
                <a:srgbClr val="7A0AD1"/>
              </a:gs>
              <a:gs pos="100000">
                <a:srgbClr val="FF3B7A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0" i="0" dirty="0"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6161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66" r:id="rId2"/>
    <p:sldLayoutId id="2147484121" r:id="rId3"/>
    <p:sldLayoutId id="2147484117" r:id="rId4"/>
    <p:sldLayoutId id="2147484119" r:id="rId5"/>
    <p:sldLayoutId id="2147484122" r:id="rId6"/>
    <p:sldLayoutId id="2147484123" r:id="rId7"/>
    <p:sldLayoutId id="2147484154" r:id="rId8"/>
    <p:sldLayoutId id="2147484158" r:id="rId9"/>
    <p:sldLayoutId id="2147484159" r:id="rId10"/>
    <p:sldLayoutId id="2147484162" r:id="rId11"/>
    <p:sldLayoutId id="2147484163" r:id="rId12"/>
    <p:sldLayoutId id="2147484165" r:id="rId13"/>
    <p:sldLayoutId id="214748416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Nunito Sans Extra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pos="3888" userDrawn="1">
          <p15:clr>
            <a:srgbClr val="F26B43"/>
          </p15:clr>
        </p15:guide>
        <p15:guide id="5" pos="3792" userDrawn="1">
          <p15:clr>
            <a:srgbClr val="F26B43"/>
          </p15:clr>
        </p15:guide>
        <p15:guide id="6" pos="2688" userDrawn="1">
          <p15:clr>
            <a:srgbClr val="F26B43"/>
          </p15:clr>
        </p15:guide>
        <p15:guide id="7" pos="2592" userDrawn="1">
          <p15:clr>
            <a:srgbClr val="F26B43"/>
          </p15:clr>
        </p15:guide>
        <p15:guide id="8" pos="1536" userDrawn="1">
          <p15:clr>
            <a:srgbClr val="F26B43"/>
          </p15:clr>
        </p15:guide>
        <p15:guide id="9" pos="1440" userDrawn="1">
          <p15:clr>
            <a:srgbClr val="F26B43"/>
          </p15:clr>
        </p15:guide>
        <p15:guide id="10" pos="384" userDrawn="1">
          <p15:clr>
            <a:srgbClr val="F26B43"/>
          </p15:clr>
        </p15:guide>
        <p15:guide id="11" pos="4992" userDrawn="1">
          <p15:clr>
            <a:srgbClr val="F26B43"/>
          </p15:clr>
        </p15:guide>
        <p15:guide id="12" pos="5088" userDrawn="1">
          <p15:clr>
            <a:srgbClr val="F26B43"/>
          </p15:clr>
        </p15:guide>
        <p15:guide id="13" pos="6144" userDrawn="1">
          <p15:clr>
            <a:srgbClr val="F26B43"/>
          </p15:clr>
        </p15:guide>
        <p15:guide id="14" pos="6240" userDrawn="1">
          <p15:clr>
            <a:srgbClr val="F26B43"/>
          </p15:clr>
        </p15:guide>
        <p15:guide id="15" pos="7296" userDrawn="1">
          <p15:clr>
            <a:srgbClr val="F26B43"/>
          </p15:clr>
        </p15:guide>
        <p15:guide id="16" orient="horz" pos="864" userDrawn="1">
          <p15:clr>
            <a:srgbClr val="F26B43"/>
          </p15:clr>
        </p15:guide>
        <p15:guide id="17" orient="horz" pos="960" userDrawn="1">
          <p15:clr>
            <a:srgbClr val="F26B43"/>
          </p15:clr>
        </p15:guide>
        <p15:guide id="18" orient="horz" pos="1488" userDrawn="1">
          <p15:clr>
            <a:srgbClr val="F26B43"/>
          </p15:clr>
        </p15:guide>
        <p15:guide id="19" orient="horz" pos="1584" userDrawn="1">
          <p15:clr>
            <a:srgbClr val="F26B43"/>
          </p15:clr>
        </p15:guide>
        <p15:guide id="20" orient="horz" pos="2112" userDrawn="1">
          <p15:clr>
            <a:srgbClr val="F26B43"/>
          </p15:clr>
        </p15:guide>
        <p15:guide id="21" orient="horz" pos="2208" userDrawn="1">
          <p15:clr>
            <a:srgbClr val="F26B43"/>
          </p15:clr>
        </p15:guide>
        <p15:guide id="22" orient="horz" pos="2736" userDrawn="1">
          <p15:clr>
            <a:srgbClr val="F26B43"/>
          </p15:clr>
        </p15:guide>
        <p15:guide id="23" orient="horz" pos="2832" userDrawn="1">
          <p15:clr>
            <a:srgbClr val="F26B43"/>
          </p15:clr>
        </p15:guide>
        <p15:guide id="24" orient="horz" pos="3360" userDrawn="1">
          <p15:clr>
            <a:srgbClr val="F26B43"/>
          </p15:clr>
        </p15:guide>
        <p15:guide id="25" orient="horz" pos="3456" userDrawn="1">
          <p15:clr>
            <a:srgbClr val="F26B43"/>
          </p15:clr>
        </p15:guide>
        <p15:guide id="26" orient="horz" pos="3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linkedin.com/company/amplexor-international" TargetMode="External"/><Relationship Id="rId7" Type="http://schemas.openxmlformats.org/officeDocument/2006/relationships/hyperlink" Target="https://www.amplexor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instagram.com/amplexor.official" TargetMode="External"/><Relationship Id="rId5" Type="http://schemas.openxmlformats.org/officeDocument/2006/relationships/hyperlink" Target="http://facebook.com/amplexorinternational" TargetMode="External"/><Relationship Id="rId4" Type="http://schemas.openxmlformats.org/officeDocument/2006/relationships/hyperlink" Target="https://twitter.com/amplexo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B8815A4-9663-D946-B8C9-D9E0353565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" y="0"/>
            <a:ext cx="12189125" cy="68580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5F7EB23A-4553-3B40-BD87-B2796CF823F6}"/>
              </a:ext>
            </a:extLst>
          </p:cNvPr>
          <p:cNvSpPr txBox="1">
            <a:spLocks/>
          </p:cNvSpPr>
          <p:nvPr/>
        </p:nvSpPr>
        <p:spPr>
          <a:xfrm>
            <a:off x="262128" y="4053840"/>
            <a:ext cx="8305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30000"/>
              </a:lnSpc>
              <a:buNone/>
            </a:pPr>
            <a:r>
              <a:rPr lang="lv-LV" sz="2800" b="1" i="1" dirty="0">
                <a:solidFill>
                  <a:schemeClr val="bg1"/>
                </a:solidFill>
                <a:latin typeface="Nunito Sans ExtraBold"/>
                <a:ea typeface="+mj-ea"/>
                <a:cs typeface="+mj-cs"/>
              </a:rPr>
              <a:t>AMPLEXOR Latvia </a:t>
            </a:r>
            <a:r>
              <a:rPr lang="lv-LV" sz="2800" b="1" dirty="0">
                <a:solidFill>
                  <a:schemeClr val="bg1"/>
                </a:solidFill>
                <a:latin typeface="Nunito Sans ExtraBold"/>
                <a:ea typeface="+mj-ea"/>
                <a:cs typeface="+mj-cs"/>
              </a:rPr>
              <a:t>pieredze darbā ar ES dokumentiem </a:t>
            </a:r>
          </a:p>
          <a:p>
            <a:pPr marL="0" indent="0" defTabSz="457200">
              <a:lnSpc>
                <a:spcPct val="130000"/>
              </a:lnSpc>
              <a:buNone/>
            </a:pPr>
            <a:r>
              <a:rPr lang="lv-LV" sz="1400" kern="1000" spc="15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2020. GADA NOVEMBRIS</a:t>
            </a:r>
            <a:endParaRPr lang="en-US" sz="1400" kern="1000" spc="15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668C9F-77FE-1547-9945-5906B82E9C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65"/>
          <a:stretch/>
        </p:blipFill>
        <p:spPr>
          <a:xfrm>
            <a:off x="228600" y="228600"/>
            <a:ext cx="2002509" cy="470580"/>
          </a:xfrm>
          <a:prstGeom prst="rect">
            <a:avLst/>
          </a:prstGeom>
          <a:effectLst>
            <a:outerShdw blurRad="165100" dist="76200" dir="5580000" sx="103000" sy="103000" algn="tl" rotWithShape="0">
              <a:prstClr val="black">
                <a:alpha val="25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E1FD36-7F88-7B4E-9E12-F56433015600}"/>
              </a:ext>
            </a:extLst>
          </p:cNvPr>
          <p:cNvSpPr txBox="1"/>
          <p:nvPr/>
        </p:nvSpPr>
        <p:spPr>
          <a:xfrm>
            <a:off x="246888" y="2386584"/>
            <a:ext cx="9906000" cy="1615825"/>
          </a:xfrm>
          <a:prstGeom prst="rect">
            <a:avLst/>
          </a:prstGeom>
          <a:noFill/>
          <a:effectLst>
            <a:outerShdw blurRad="177800" dist="76200" dir="5520000" algn="tl" rotWithShape="0">
              <a:prstClr val="black">
                <a:alpha val="26000"/>
              </a:prstClr>
            </a:outerShdw>
          </a:effectLst>
        </p:spPr>
        <p:txBody>
          <a:bodyPr wrap="square" lIns="91438" tIns="45719" rIns="91438" bIns="45719" rtlCol="0" anchor="b">
            <a:sp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</a:pPr>
            <a:r>
              <a:rPr lang="lv-LV" sz="6000" b="1" dirty="0">
                <a:solidFill>
                  <a:schemeClr val="bg1"/>
                </a:solidFill>
                <a:latin typeface="Nunito Sans ExtraBold"/>
                <a:ea typeface="+mj-ea"/>
                <a:cs typeface="+mj-cs"/>
              </a:rPr>
              <a:t>Valodas skaidrības problēmas un risinājumi  </a:t>
            </a:r>
            <a:endParaRPr lang="en-US" sz="6000" b="1" dirty="0" err="1">
              <a:solidFill>
                <a:schemeClr val="bg1"/>
              </a:solidFill>
              <a:latin typeface="Nunito Sans ExtraBold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529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5608E0-3C9C-436B-AF9E-566DC51A9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400" b="0" i="0" dirty="0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T</a:t>
            </a:r>
            <a:r>
              <a:rPr lang="pt-BR" sz="2400" b="0" i="0" dirty="0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eksta autors nepareizi, neprecīzi</a:t>
            </a:r>
            <a:r>
              <a:rPr lang="lv-LV" sz="2400" b="0" i="0" dirty="0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 lietojis terminus</a:t>
            </a:r>
          </a:p>
          <a:p>
            <a:r>
              <a:rPr lang="lv-LV" sz="2400" dirty="0">
                <a:solidFill>
                  <a:srgbClr val="333E48"/>
                </a:solidFill>
                <a:latin typeface="Nunito Sans" panose="00000500000000000000" pitchFamily="2" charset="0"/>
              </a:rPr>
              <a:t>V</a:t>
            </a:r>
            <a:r>
              <a:rPr lang="en-US" sz="2400" b="0" i="0" dirty="0" err="1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aloda</a:t>
            </a:r>
            <a:r>
              <a:rPr lang="en-US" sz="2400" b="0" i="0" dirty="0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, </a:t>
            </a:r>
            <a:r>
              <a:rPr lang="en-US" sz="2400" b="0" i="0" dirty="0" err="1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kurā</a:t>
            </a:r>
            <a:r>
              <a:rPr lang="en-US" sz="2400" b="0" i="0" dirty="0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 </a:t>
            </a:r>
            <a:r>
              <a:rPr lang="en-US" sz="2400" b="0" i="0" dirty="0" err="1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sagatavots</a:t>
            </a:r>
            <a:r>
              <a:rPr lang="en-US" sz="2400" b="0" i="0" dirty="0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 </a:t>
            </a:r>
            <a:r>
              <a:rPr lang="en-US" sz="2400" b="0" i="0" dirty="0" err="1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teksts</a:t>
            </a:r>
            <a:r>
              <a:rPr lang="en-US" sz="2400" b="0" i="0" dirty="0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, nav </a:t>
            </a:r>
            <a:r>
              <a:rPr lang="en-US" sz="2400" b="0" i="0" dirty="0" err="1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autora</a:t>
            </a:r>
            <a:r>
              <a:rPr lang="en-US" sz="2400" b="0" i="0" dirty="0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 </a:t>
            </a:r>
            <a:r>
              <a:rPr lang="en-US" sz="2400" b="0" i="0" dirty="0" err="1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dzimtā</a:t>
            </a:r>
            <a:r>
              <a:rPr lang="en-US" sz="2400" b="0" i="0" dirty="0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 </a:t>
            </a:r>
            <a:r>
              <a:rPr lang="en-US" sz="2400" b="0" i="0" dirty="0" err="1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valoda</a:t>
            </a:r>
            <a:endParaRPr lang="lv-LV" sz="2400" b="0" i="0" dirty="0">
              <a:solidFill>
                <a:srgbClr val="333E48"/>
              </a:solidFill>
              <a:effectLst/>
              <a:latin typeface="Nunito Sans" panose="00000500000000000000" pitchFamily="2" charset="0"/>
            </a:endParaRPr>
          </a:p>
          <a:p>
            <a:r>
              <a:rPr lang="lv-LV" sz="2400" dirty="0">
                <a:solidFill>
                  <a:srgbClr val="333E48"/>
                </a:solidFill>
                <a:latin typeface="Nunito Sans" panose="00000500000000000000" pitchFamily="2" charset="0"/>
              </a:rPr>
              <a:t>Tulkojums jāveic no starpniekvalodas</a:t>
            </a:r>
            <a:endParaRPr lang="en-US" sz="2400" dirty="0">
              <a:latin typeface="Nunito Sans" panose="00000500000000000000" pitchFamily="2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832E9B-73FE-40B4-950C-F2CA9D8AD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01FF02-61E5-46C6-B7C6-9E46F3A19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4400" dirty="0"/>
              <a:t>PIEMĒRI</a:t>
            </a:r>
            <a:endParaRPr lang="en-US" sz="4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22EF95-73A3-487E-BA2A-526F55D3A9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098550"/>
            <a:ext cx="10972800" cy="433965"/>
          </a:xfrm>
        </p:spPr>
        <p:txBody>
          <a:bodyPr/>
          <a:lstStyle/>
          <a:p>
            <a:r>
              <a:rPr lang="lv-LV" sz="2400" dirty="0">
                <a:latin typeface="Nunito Sans" panose="00000500000000000000" pitchFamily="2" charset="0"/>
              </a:rPr>
              <a:t>Nekvalitatīvs/neskaidrs </a:t>
            </a:r>
            <a:r>
              <a:rPr lang="lv-LV" sz="2400" dirty="0" err="1">
                <a:latin typeface="Nunito Sans" panose="00000500000000000000" pitchFamily="2" charset="0"/>
              </a:rPr>
              <a:t>oriģinālteksts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477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5608E0-3C9C-436B-AF9E-566DC51A9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400" dirty="0" err="1"/>
              <a:t>Final</a:t>
            </a:r>
            <a:r>
              <a:rPr lang="lv-LV" sz="2400" dirty="0"/>
              <a:t> c</a:t>
            </a:r>
            <a:r>
              <a:rPr lang="en-US" sz="2400" dirty="0" err="1"/>
              <a:t>onformity</a:t>
            </a:r>
            <a:r>
              <a:rPr lang="en-US" sz="2400" dirty="0"/>
              <a:t> factors were presented by the Commission </a:t>
            </a:r>
            <a:r>
              <a:rPr lang="en-US" sz="2400" dirty="0">
                <a:solidFill>
                  <a:srgbClr val="0070C0"/>
                </a:solidFill>
              </a:rPr>
              <a:t>as necessary</a:t>
            </a:r>
            <a:endParaRPr lang="lv-LV" sz="2400" dirty="0"/>
          </a:p>
          <a:p>
            <a:endParaRPr lang="lv-LV" sz="2400" dirty="0"/>
          </a:p>
          <a:p>
            <a:pPr lvl="1"/>
            <a:r>
              <a:rPr lang="lv-LV" sz="2400" dirty="0"/>
              <a:t>Komisija </a:t>
            </a:r>
            <a:r>
              <a:rPr lang="lv-LV" sz="2400" dirty="0">
                <a:solidFill>
                  <a:srgbClr val="0070C0"/>
                </a:solidFill>
              </a:rPr>
              <a:t>pēc vajadzības</a:t>
            </a:r>
            <a:r>
              <a:rPr lang="lv-LV" sz="2400" dirty="0"/>
              <a:t> ierosināja gala atbilstības koeficientus</a:t>
            </a:r>
          </a:p>
          <a:p>
            <a:pPr lvl="1"/>
            <a:r>
              <a:rPr lang="lv-LV" sz="2400" dirty="0"/>
              <a:t>Komisija </a:t>
            </a:r>
            <a:r>
              <a:rPr lang="lv-LV" sz="2400" dirty="0">
                <a:solidFill>
                  <a:srgbClr val="0070C0"/>
                </a:solidFill>
              </a:rPr>
              <a:t>kā vajadzīgus </a:t>
            </a:r>
            <a:r>
              <a:rPr lang="lv-LV" sz="2400" dirty="0"/>
              <a:t>ierosināja gala atbilstības koeficientus</a:t>
            </a:r>
            <a:endParaRPr lang="en-US" sz="2400" dirty="0"/>
          </a:p>
          <a:p>
            <a:endParaRPr lang="lv-LV" dirty="0"/>
          </a:p>
          <a:p>
            <a:endParaRPr lang="lv-LV" dirty="0"/>
          </a:p>
          <a:p>
            <a:r>
              <a:rPr lang="en-US" sz="2400" dirty="0"/>
              <a:t>Iran Serious Human Rights Violations </a:t>
            </a:r>
            <a:r>
              <a:rPr lang="en-US" sz="2400" dirty="0" err="1"/>
              <a:t>Regulatio</a:t>
            </a:r>
            <a:r>
              <a:rPr lang="lv-LV" sz="2400" dirty="0"/>
              <a:t>n</a:t>
            </a:r>
          </a:p>
          <a:p>
            <a:endParaRPr lang="lv-LV" sz="2400" dirty="0"/>
          </a:p>
          <a:p>
            <a:pPr lvl="1"/>
            <a:r>
              <a:rPr lang="lv-LV" sz="2400" dirty="0">
                <a:solidFill>
                  <a:srgbClr val="0070C0"/>
                </a:solidFill>
              </a:rPr>
              <a:t>Irānas</a:t>
            </a:r>
            <a:r>
              <a:rPr lang="lv-LV" sz="2400" dirty="0"/>
              <a:t> smagu cilvēktiesību pārkāpumu </a:t>
            </a:r>
            <a:r>
              <a:rPr lang="lv-LV" sz="2400" dirty="0">
                <a:solidFill>
                  <a:srgbClr val="0070C0"/>
                </a:solidFill>
              </a:rPr>
              <a:t>regula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Regula par </a:t>
            </a:r>
            <a:r>
              <a:rPr lang="en-US" sz="2400" dirty="0" err="1"/>
              <a:t>smag</a:t>
            </a:r>
            <a:r>
              <a:rPr lang="lv-LV" sz="2400" dirty="0" err="1"/>
              <a:t>iem</a:t>
            </a:r>
            <a:r>
              <a:rPr lang="en-US" sz="2400" dirty="0"/>
              <a:t> </a:t>
            </a:r>
            <a:r>
              <a:rPr lang="en-US" sz="2400" dirty="0" err="1"/>
              <a:t>cilvēktiesību</a:t>
            </a:r>
            <a:r>
              <a:rPr lang="en-US" sz="2400" dirty="0"/>
              <a:t> </a:t>
            </a:r>
            <a:r>
              <a:rPr lang="en-US" sz="2400" dirty="0" err="1"/>
              <a:t>pārkāpumiem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70C0"/>
                </a:solidFill>
              </a:rPr>
              <a:t>Irānā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832E9B-73FE-40B4-950C-F2CA9D8AD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01FF02-61E5-46C6-B7C6-9E46F3A19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4400" dirty="0"/>
              <a:t>PIEMĒRI</a:t>
            </a:r>
            <a:endParaRPr lang="en-US" sz="4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22EF95-73A3-487E-BA2A-526F55D3A9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098550"/>
            <a:ext cx="10972800" cy="433965"/>
          </a:xfrm>
        </p:spPr>
        <p:txBody>
          <a:bodyPr/>
          <a:lstStyle/>
          <a:p>
            <a:r>
              <a:rPr lang="lv-LV" sz="2400" i="0" dirty="0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Oriģinālvalodas</a:t>
            </a:r>
            <a:r>
              <a:rPr lang="lv-LV" sz="2400" b="0" i="0" dirty="0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 </a:t>
            </a:r>
            <a:r>
              <a:rPr lang="lv-LV" sz="2400" i="0" dirty="0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izteiksmes nekonkrētība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13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5608E0-3C9C-436B-AF9E-566DC51A9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400" dirty="0"/>
              <a:t>Tulkojamais teksts ir </a:t>
            </a:r>
            <a:r>
              <a:rPr lang="lv-LV" sz="2400"/>
              <a:t>īss, </a:t>
            </a:r>
            <a:r>
              <a:rPr lang="lv-LV" sz="2400" dirty="0"/>
              <a:t>trūkst plašākas informācijas</a:t>
            </a:r>
          </a:p>
          <a:p>
            <a:r>
              <a:rPr lang="lv-LV" sz="2400" dirty="0"/>
              <a:t>Nav pieejami saistītie dokumenti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832E9B-73FE-40B4-950C-F2CA9D8AD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01FF02-61E5-46C6-B7C6-9E46F3A19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4400" dirty="0"/>
              <a:t>PIEMĒRI</a:t>
            </a:r>
            <a:endParaRPr lang="en-US" sz="4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22EF95-73A3-487E-BA2A-526F55D3A9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098550"/>
            <a:ext cx="10972800" cy="433965"/>
          </a:xfrm>
        </p:spPr>
        <p:txBody>
          <a:bodyPr/>
          <a:lstStyle/>
          <a:p>
            <a:r>
              <a:rPr lang="lv-LV" sz="2400" i="0" dirty="0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Konteksta vai atsauces materiāla trūkums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605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D40365-3BB8-4772-BF29-0F8CABB4F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62199"/>
            <a:ext cx="10972800" cy="3814763"/>
          </a:xfrm>
        </p:spPr>
        <p:txBody>
          <a:bodyPr>
            <a:normAutofit/>
          </a:bodyPr>
          <a:lstStyle/>
          <a:p>
            <a:r>
              <a:rPr lang="lv-LV" sz="2600" dirty="0"/>
              <a:t>Laika trūkums (54 %)</a:t>
            </a:r>
          </a:p>
          <a:p>
            <a:endParaRPr lang="lv-LV" sz="3200" b="0" i="0" dirty="0">
              <a:solidFill>
                <a:srgbClr val="333E48"/>
              </a:solidFill>
              <a:effectLst/>
              <a:latin typeface="National2"/>
            </a:endParaRPr>
          </a:p>
          <a:p>
            <a:r>
              <a:rPr lang="lv-LV" sz="2600" dirty="0" err="1"/>
              <a:t>Mašīntulkošanas</a:t>
            </a:r>
            <a:r>
              <a:rPr lang="lv-LV" sz="2600" dirty="0"/>
              <a:t> izmantošana (25 %)</a:t>
            </a:r>
          </a:p>
          <a:p>
            <a:endParaRPr lang="lv-LV" sz="2600" dirty="0"/>
          </a:p>
          <a:p>
            <a:r>
              <a:rPr lang="lv-LV" sz="2600" dirty="0"/>
              <a:t>Grūti tulkojamas vārdu spēles, humors, asprātības </a:t>
            </a:r>
            <a:r>
              <a:rPr lang="lv-LV" sz="2600" dirty="0" err="1"/>
              <a:t>oriģināltekstā</a:t>
            </a:r>
            <a:r>
              <a:rPr lang="lv-LV" sz="2600" dirty="0"/>
              <a:t> (13 %)</a:t>
            </a:r>
          </a:p>
          <a:p>
            <a:endParaRPr lang="lv-LV" sz="2600" dirty="0"/>
          </a:p>
          <a:p>
            <a:r>
              <a:rPr lang="lv-LV" sz="2600" dirty="0"/>
              <a:t>Tekstos ieviesti jaunvārdi avota valodā abstraktiem jēdzieniem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C6D21F-89A0-4198-B992-F23C4939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F76E20-4D61-47EB-8536-28C7A7DD9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500"/>
            <a:ext cx="10820400" cy="1790700"/>
          </a:xfrm>
        </p:spPr>
        <p:txBody>
          <a:bodyPr>
            <a:noAutofit/>
          </a:bodyPr>
          <a:lstStyle/>
          <a:p>
            <a:pPr lvl="0" algn="ctr"/>
            <a:r>
              <a:rPr lang="en-US" sz="4400" dirty="0" err="1">
                <a:solidFill>
                  <a:srgbClr val="7A0AD1"/>
                </a:solidFill>
              </a:rPr>
              <a:t>Kādi</a:t>
            </a:r>
            <a:r>
              <a:rPr lang="en-US" sz="4400" dirty="0">
                <a:solidFill>
                  <a:srgbClr val="7A0AD1"/>
                </a:solidFill>
              </a:rPr>
              <a:t> </a:t>
            </a:r>
            <a:r>
              <a:rPr lang="en-US" sz="4400" dirty="0" err="1">
                <a:solidFill>
                  <a:srgbClr val="7A0AD1"/>
                </a:solidFill>
              </a:rPr>
              <a:t>šķēršļi</a:t>
            </a:r>
            <a:r>
              <a:rPr lang="en-US" sz="4400" dirty="0">
                <a:solidFill>
                  <a:srgbClr val="7A0AD1"/>
                </a:solidFill>
              </a:rPr>
              <a:t> </a:t>
            </a:r>
            <a:r>
              <a:rPr lang="en-US" sz="4400" dirty="0" err="1">
                <a:solidFill>
                  <a:srgbClr val="7A0AD1"/>
                </a:solidFill>
              </a:rPr>
              <a:t>apgrūtina</a:t>
            </a:r>
            <a:r>
              <a:rPr lang="en-US" sz="4400" dirty="0">
                <a:solidFill>
                  <a:srgbClr val="7A0AD1"/>
                </a:solidFill>
              </a:rPr>
              <a:t> </a:t>
            </a:r>
            <a:r>
              <a:rPr lang="en-US" sz="4400" dirty="0" err="1">
                <a:solidFill>
                  <a:srgbClr val="7A0AD1"/>
                </a:solidFill>
              </a:rPr>
              <a:t>tulkojuma</a:t>
            </a:r>
            <a:r>
              <a:rPr lang="en-US" sz="4400" dirty="0">
                <a:solidFill>
                  <a:srgbClr val="7A0AD1"/>
                </a:solidFill>
              </a:rPr>
              <a:t> </a:t>
            </a:r>
            <a:r>
              <a:rPr lang="en-US" sz="4400" dirty="0" err="1">
                <a:solidFill>
                  <a:srgbClr val="7A0AD1"/>
                </a:solidFill>
              </a:rPr>
              <a:t>skaidrības</a:t>
            </a:r>
            <a:r>
              <a:rPr lang="en-US" sz="4400" dirty="0">
                <a:solidFill>
                  <a:srgbClr val="7A0AD1"/>
                </a:solidFill>
              </a:rPr>
              <a:t>, </a:t>
            </a:r>
            <a:r>
              <a:rPr lang="en-US" sz="4400" dirty="0" err="1">
                <a:solidFill>
                  <a:srgbClr val="7A0AD1"/>
                </a:solidFill>
              </a:rPr>
              <a:t>saprotamības</a:t>
            </a:r>
            <a:r>
              <a:rPr lang="en-US" sz="4400" dirty="0">
                <a:solidFill>
                  <a:srgbClr val="7A0AD1"/>
                </a:solidFill>
              </a:rPr>
              <a:t>, </a:t>
            </a:r>
            <a:r>
              <a:rPr lang="en-US" sz="4400" dirty="0" err="1">
                <a:solidFill>
                  <a:srgbClr val="7A0AD1"/>
                </a:solidFill>
              </a:rPr>
              <a:t>labskanības</a:t>
            </a:r>
            <a:r>
              <a:rPr lang="en-US" sz="4400" dirty="0">
                <a:solidFill>
                  <a:srgbClr val="7A0AD1"/>
                </a:solidFill>
              </a:rPr>
              <a:t> </a:t>
            </a:r>
            <a:r>
              <a:rPr lang="en-US" sz="4400" dirty="0" err="1">
                <a:solidFill>
                  <a:srgbClr val="7A0AD1"/>
                </a:solidFill>
              </a:rPr>
              <a:t>nodrošināšanu</a:t>
            </a:r>
            <a:r>
              <a:rPr lang="lv-LV" sz="4400" dirty="0">
                <a:solidFill>
                  <a:srgbClr val="7A0AD1"/>
                </a:solidFill>
              </a:rPr>
              <a:t>?</a:t>
            </a:r>
            <a:endParaRPr lang="en-US" sz="4400" dirty="0">
              <a:solidFill>
                <a:srgbClr val="7A0A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1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992E7B-943E-473E-8015-1A8EBA0EF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09799"/>
            <a:ext cx="10972800" cy="39671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 sz="3200" dirty="0">
                <a:latin typeface="Nunito Sans"/>
              </a:rPr>
              <a:t>Konteksta izpēte (92 %)</a:t>
            </a:r>
          </a:p>
          <a:p>
            <a:endParaRPr lang="lv-LV" sz="3200" dirty="0"/>
          </a:p>
          <a:p>
            <a:r>
              <a:rPr lang="lv-LV" sz="3200" dirty="0">
                <a:latin typeface="Nunito Sans"/>
              </a:rPr>
              <a:t>Papildu elementi, sadalīšana vairākos teikumos (63 %)</a:t>
            </a:r>
          </a:p>
          <a:p>
            <a:endParaRPr lang="lv-LV" sz="3200" dirty="0"/>
          </a:p>
          <a:p>
            <a:r>
              <a:rPr lang="lv-LV" sz="3200" dirty="0"/>
              <a:t>Neviennozīmīgs tulkojums (50 %)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301326-02D2-4059-A5C3-9768520B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641">
                    <a:tint val="75000"/>
                  </a:srgbClr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33641">
                  <a:tint val="75000"/>
                </a:srgbClr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3F3824-1A89-4C2B-BE11-CDEA812C0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500"/>
            <a:ext cx="10972800" cy="1074738"/>
          </a:xfrm>
        </p:spPr>
        <p:txBody>
          <a:bodyPr>
            <a:normAutofit fontScale="90000"/>
          </a:bodyPr>
          <a:lstStyle/>
          <a:p>
            <a:pPr algn="ctr"/>
            <a:r>
              <a:rPr lang="lv-LV" sz="4900" b="0" i="0" dirty="0">
                <a:effectLst/>
                <a:latin typeface="Nunito Sans ExtraBold" panose="00000900000000000000" pitchFamily="2" charset="0"/>
              </a:rPr>
              <a:t>Kā rīkojaties, lai nodrošinātu tulkojuma saprotamību un skaidrību?</a:t>
            </a:r>
            <a:br>
              <a:rPr lang="en-US" b="0" i="0" dirty="0">
                <a:solidFill>
                  <a:srgbClr val="333E48"/>
                </a:solidFill>
                <a:effectLst/>
                <a:latin typeface="National2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6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455626-A929-4A1F-A6D5-8D6EF5364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that since the first implementation in 2017</a:t>
            </a:r>
            <a:r>
              <a:rPr lang="en-US" sz="2400" dirty="0">
                <a:solidFill>
                  <a:srgbClr val="000C28"/>
                </a:solidFill>
              </a:rPr>
              <a:t>, </a:t>
            </a:r>
            <a:r>
              <a:rPr lang="en-US" sz="2400" dirty="0">
                <a:solidFill>
                  <a:schemeClr val="accent4"/>
                </a:solidFill>
              </a:rPr>
              <a:t>under Delegated Regulation (EU) 2016/2376</a:t>
            </a:r>
            <a:r>
              <a:rPr lang="en-US" sz="2400" dirty="0"/>
              <a:t>, of the smaller MCRS (from 25 mm to 22 mm), an increase of abundance of &gt;22 mm individuals has been observed in the stock in certain areas of the Marche Region.</a:t>
            </a:r>
            <a:endParaRPr lang="lv-LV" sz="2400" dirty="0"/>
          </a:p>
          <a:p>
            <a:pPr marL="0" indent="0">
              <a:buNone/>
            </a:pPr>
            <a:endParaRPr lang="lv-LV" sz="2400" dirty="0"/>
          </a:p>
          <a:p>
            <a:r>
              <a:rPr lang="lv-LV" sz="2400" dirty="0">
                <a:effectLst/>
                <a:latin typeface="Nunit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ka kopš mazāka MSRI (no 25 mm uz 22 mm) ieviešanas 2017. gadā </a:t>
            </a:r>
            <a:r>
              <a:rPr lang="lv-LV" sz="2400" dirty="0">
                <a:solidFill>
                  <a:schemeClr val="accent4"/>
                </a:solidFill>
                <a:effectLst/>
                <a:latin typeface="Nunit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saskaņā ar Deleģēto regulu (ES) 2016/2376 </a:t>
            </a:r>
            <a:r>
              <a:rPr lang="lv-LV" sz="2400" dirty="0">
                <a:effectLst/>
                <a:latin typeface="Nunit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noteiktos Markes reģiona apgabalos ir novērots tādu gliemeņu bagātīgs pieaugums kopējā krājumā, kuru izmērs pārsniedz 22 mm.</a:t>
            </a:r>
          </a:p>
          <a:p>
            <a:r>
              <a:rPr lang="lv-LV" sz="2400" dirty="0">
                <a:effectLst/>
                <a:latin typeface="Nunit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ka, kopš </a:t>
            </a:r>
            <a:r>
              <a:rPr lang="lv-LV" sz="2400" dirty="0">
                <a:solidFill>
                  <a:schemeClr val="accent4"/>
                </a:solidFill>
                <a:effectLst/>
                <a:latin typeface="Nunit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saskaņā ar Deleģēto regulu (ES) 2016/2376 </a:t>
            </a:r>
            <a:r>
              <a:rPr lang="lv-LV" sz="2400" dirty="0">
                <a:effectLst/>
                <a:latin typeface="Nunit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2017. gadā ieviests mazāks MSRI (no 25 mm uz 22 mm), noteiktos Markes reģiona apgabalos ir novērots tādu gliemeņu bagātīgs pieaugums kopējā krājumā, kuru izmērs pārsniedz 22 mm.</a:t>
            </a:r>
            <a:endParaRPr lang="en-US" sz="2400" dirty="0">
              <a:effectLst/>
              <a:latin typeface="Nunito Sans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19CD51-67A8-47BD-BB6A-CC008D229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641">
                    <a:tint val="75000"/>
                  </a:srgbClr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33641">
                  <a:tint val="75000"/>
                </a:srgbClr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C6D74D-E3E7-4EA9-9109-2EEDB4A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4400" dirty="0"/>
              <a:t>PIEMĒRI</a:t>
            </a:r>
            <a:endParaRPr lang="en-US" sz="4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2E044-7170-4D8E-A349-4F7FB06023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098550"/>
            <a:ext cx="10972800" cy="433965"/>
          </a:xfrm>
        </p:spPr>
        <p:txBody>
          <a:bodyPr/>
          <a:lstStyle/>
          <a:p>
            <a:r>
              <a:rPr lang="lv-LV" sz="2400" dirty="0"/>
              <a:t>Konteksta izpēte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888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ACE8D8-047A-4E16-9181-C850FFF5A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05000"/>
            <a:ext cx="10972800" cy="4271963"/>
          </a:xfrm>
        </p:spPr>
        <p:txBody>
          <a:bodyPr/>
          <a:lstStyle/>
          <a:p>
            <a:r>
              <a:rPr lang="en-US" sz="2800" dirty="0">
                <a:effectLst/>
                <a:latin typeface="Nunito Sans" panose="00000500000000000000" pitchFamily="2" charset="0"/>
                <a:ea typeface="Times New Roman" panose="02020603050405020304" pitchFamily="18" charset="0"/>
              </a:rPr>
              <a:t>Only 13 Member States provided a sufficient level of detail and/or improved analysis of the air impacts </a:t>
            </a:r>
            <a:r>
              <a:rPr lang="en-US" sz="2800" dirty="0">
                <a:solidFill>
                  <a:schemeClr val="accent4"/>
                </a:solidFill>
                <a:effectLst/>
                <a:latin typeface="Nunito Sans" panose="00000500000000000000" pitchFamily="2" charset="0"/>
                <a:ea typeface="Times New Roman" panose="02020603050405020304" pitchFamily="18" charset="0"/>
              </a:rPr>
              <a:t>compared to the draft plans</a:t>
            </a:r>
            <a:r>
              <a:rPr lang="en-US" sz="2800" dirty="0">
                <a:effectLst/>
                <a:latin typeface="Nunito Sans" panose="00000500000000000000" pitchFamily="2" charset="0"/>
                <a:ea typeface="Times New Roman" panose="02020603050405020304" pitchFamily="18" charset="0"/>
              </a:rPr>
              <a:t>.</a:t>
            </a:r>
            <a:endParaRPr lang="lv-LV" sz="2800" dirty="0">
              <a:effectLst/>
              <a:latin typeface="Nunito Sans" panose="00000500000000000000" pitchFamily="2" charset="0"/>
              <a:ea typeface="Times New Roman" panose="02020603050405020304" pitchFamily="18" charset="0"/>
            </a:endParaRPr>
          </a:p>
          <a:p>
            <a:endParaRPr lang="lv-LV" sz="2800" dirty="0">
              <a:effectLst/>
              <a:latin typeface="Nunito Sans" panose="00000500000000000000" pitchFamily="2" charset="0"/>
              <a:ea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chemeClr val="accent4"/>
                </a:solidFill>
              </a:rPr>
              <a:t>Tikai</a:t>
            </a:r>
            <a:r>
              <a:rPr lang="en-US" sz="2800" dirty="0">
                <a:solidFill>
                  <a:schemeClr val="accent4"/>
                </a:solidFill>
              </a:rPr>
              <a:t> 13 </a:t>
            </a:r>
            <a:r>
              <a:rPr lang="en-US" sz="2800" dirty="0" err="1">
                <a:solidFill>
                  <a:schemeClr val="accent4"/>
                </a:solidFill>
              </a:rPr>
              <a:t>dalībvalstis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salīdzinājumā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ar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plānu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projektiem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ir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sniegušas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/>
              <a:t>pietiekami</a:t>
            </a:r>
            <a:r>
              <a:rPr lang="en-US" sz="2800" dirty="0"/>
              <a:t> </a:t>
            </a:r>
            <a:r>
              <a:rPr lang="en-US" sz="2800" dirty="0" err="1"/>
              <a:t>detalizētu</a:t>
            </a:r>
            <a:r>
              <a:rPr lang="en-US" sz="2800" dirty="0"/>
              <a:t> </a:t>
            </a:r>
            <a:r>
              <a:rPr lang="en-US" sz="2800" dirty="0" err="1"/>
              <a:t>informāciju</a:t>
            </a:r>
            <a:r>
              <a:rPr lang="en-US" sz="2800" dirty="0"/>
              <a:t> un/</a:t>
            </a:r>
            <a:r>
              <a:rPr lang="en-US" sz="2800" dirty="0" err="1"/>
              <a:t>vai</a:t>
            </a:r>
            <a:r>
              <a:rPr lang="en-US" sz="2800" dirty="0"/>
              <a:t> </a:t>
            </a:r>
            <a:r>
              <a:rPr lang="en-US" sz="2800" dirty="0" err="1"/>
              <a:t>uzlabotu</a:t>
            </a:r>
            <a:r>
              <a:rPr lang="en-US" sz="2800" dirty="0"/>
              <a:t> </a:t>
            </a:r>
            <a:r>
              <a:rPr lang="en-US" sz="2800" dirty="0" err="1"/>
              <a:t>analīzi</a:t>
            </a:r>
            <a:r>
              <a:rPr lang="en-US" sz="2800" dirty="0"/>
              <a:t> par </a:t>
            </a:r>
            <a:r>
              <a:rPr lang="en-US" sz="2800" dirty="0" err="1"/>
              <a:t>ietekmi</a:t>
            </a:r>
            <a:r>
              <a:rPr lang="en-US" sz="2800" dirty="0"/>
              <a:t> </a:t>
            </a:r>
            <a:r>
              <a:rPr lang="en-US" sz="2800" dirty="0" err="1"/>
              <a:t>uz</a:t>
            </a:r>
            <a:r>
              <a:rPr lang="en-US" sz="2800" dirty="0"/>
              <a:t> </a:t>
            </a:r>
            <a:r>
              <a:rPr lang="en-US" sz="2800" dirty="0" err="1"/>
              <a:t>gaisa</a:t>
            </a:r>
            <a:r>
              <a:rPr lang="en-US" sz="2800" dirty="0"/>
              <a:t> </a:t>
            </a:r>
            <a:r>
              <a:rPr lang="en-US" sz="2800" dirty="0" err="1"/>
              <a:t>kvalitāti</a:t>
            </a:r>
            <a:r>
              <a:rPr lang="lv-LV" sz="2800" dirty="0"/>
              <a:t>.</a:t>
            </a:r>
          </a:p>
          <a:p>
            <a:r>
              <a:rPr lang="lv-LV" sz="2800" dirty="0"/>
              <a:t>P</a:t>
            </a:r>
            <a:r>
              <a:rPr lang="en-US" sz="2800" dirty="0" err="1"/>
              <a:t>ietiekami</a:t>
            </a:r>
            <a:r>
              <a:rPr lang="en-US" sz="2800" dirty="0"/>
              <a:t> </a:t>
            </a:r>
            <a:r>
              <a:rPr lang="en-US" sz="2800" dirty="0" err="1"/>
              <a:t>detalizētu</a:t>
            </a:r>
            <a:r>
              <a:rPr lang="en-US" sz="2800" dirty="0"/>
              <a:t> </a:t>
            </a:r>
            <a:r>
              <a:rPr lang="en-US" sz="2800" dirty="0" err="1"/>
              <a:t>informāciju</a:t>
            </a:r>
            <a:r>
              <a:rPr lang="en-US" sz="2800" dirty="0"/>
              <a:t> un/</a:t>
            </a:r>
            <a:r>
              <a:rPr lang="en-US" sz="2800" dirty="0" err="1"/>
              <a:t>vai</a:t>
            </a:r>
            <a:r>
              <a:rPr lang="en-US" sz="2800" dirty="0"/>
              <a:t> </a:t>
            </a:r>
            <a:r>
              <a:rPr lang="en-US" sz="2800" dirty="0" err="1"/>
              <a:t>uzlabotu</a:t>
            </a:r>
            <a:r>
              <a:rPr lang="en-US" sz="2800" dirty="0"/>
              <a:t> </a:t>
            </a:r>
            <a:r>
              <a:rPr lang="en-US" sz="2800" dirty="0" err="1"/>
              <a:t>analīzi</a:t>
            </a:r>
            <a:r>
              <a:rPr lang="en-US" sz="2800" dirty="0"/>
              <a:t> par </a:t>
            </a:r>
            <a:r>
              <a:rPr lang="en-US" sz="2800" dirty="0" err="1"/>
              <a:t>ietekmi</a:t>
            </a:r>
            <a:r>
              <a:rPr lang="en-US" sz="2800" dirty="0"/>
              <a:t> </a:t>
            </a:r>
            <a:r>
              <a:rPr lang="en-US" sz="2800" dirty="0" err="1"/>
              <a:t>uz</a:t>
            </a:r>
            <a:r>
              <a:rPr lang="en-US" sz="2800" dirty="0"/>
              <a:t> </a:t>
            </a:r>
            <a:r>
              <a:rPr lang="en-US" sz="2800" dirty="0" err="1"/>
              <a:t>gaisa</a:t>
            </a:r>
            <a:r>
              <a:rPr lang="en-US" sz="2800" dirty="0"/>
              <a:t> </a:t>
            </a:r>
            <a:r>
              <a:rPr lang="en-US" sz="2800" dirty="0" err="1"/>
              <a:t>kvalitāti</a:t>
            </a:r>
            <a:r>
              <a:rPr lang="lv-LV" sz="2800" dirty="0"/>
              <a:t> </a:t>
            </a:r>
            <a:r>
              <a:rPr lang="en-US" sz="2800" dirty="0">
                <a:solidFill>
                  <a:schemeClr val="accent4"/>
                </a:solidFill>
              </a:rPr>
              <a:t>(</a:t>
            </a:r>
            <a:r>
              <a:rPr lang="en-US" sz="2800" dirty="0" err="1">
                <a:solidFill>
                  <a:schemeClr val="accent4"/>
                </a:solidFill>
              </a:rPr>
              <a:t>salīdzinājumā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ar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plānu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projektiem</a:t>
            </a:r>
            <a:r>
              <a:rPr lang="en-US" sz="2800" dirty="0">
                <a:solidFill>
                  <a:schemeClr val="accent4"/>
                </a:solidFill>
              </a:rPr>
              <a:t>) </a:t>
            </a:r>
            <a:r>
              <a:rPr lang="en-US" sz="2800" dirty="0" err="1">
                <a:solidFill>
                  <a:schemeClr val="accent4"/>
                </a:solidFill>
              </a:rPr>
              <a:t>ir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sniegušas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tikai</a:t>
            </a:r>
            <a:r>
              <a:rPr lang="en-US" sz="2800" dirty="0">
                <a:solidFill>
                  <a:schemeClr val="accent4"/>
                </a:solidFill>
              </a:rPr>
              <a:t> 13 </a:t>
            </a:r>
            <a:r>
              <a:rPr lang="en-US" sz="2800" dirty="0" err="1">
                <a:solidFill>
                  <a:schemeClr val="accent4"/>
                </a:solidFill>
              </a:rPr>
              <a:t>dalībvalstis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6865BB-14CD-419C-8D49-F3D6DBB7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641">
                    <a:tint val="75000"/>
                  </a:srgbClr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33641">
                  <a:tint val="75000"/>
                </a:srgbClr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871708-F835-4D74-A786-7AA1CC4FF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4400" dirty="0"/>
              <a:t>PIEMĒRI</a:t>
            </a:r>
            <a:endParaRPr lang="en-US" sz="4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DAA74A-8DDC-46A4-BDC0-C44C9F0F29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098550"/>
            <a:ext cx="10972800" cy="433965"/>
          </a:xfrm>
        </p:spPr>
        <p:txBody>
          <a:bodyPr/>
          <a:lstStyle/>
          <a:p>
            <a:r>
              <a:rPr lang="lv-LV" sz="2400" dirty="0"/>
              <a:t>Papildu elementi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244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44BDA1-070C-4142-A8A1-CC1D03CB3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32515"/>
            <a:ext cx="10972800" cy="4644448"/>
          </a:xfrm>
        </p:spPr>
        <p:txBody>
          <a:bodyPr>
            <a:normAutofit fontScale="92500" lnSpcReduction="20000"/>
          </a:bodyPr>
          <a:lstStyle/>
          <a:p>
            <a:r>
              <a:rPr lang="es-ES" sz="2800" dirty="0"/>
              <a:t>En este último aspecto </a:t>
            </a:r>
            <a:r>
              <a:rPr lang="es-ES" sz="2800" dirty="0">
                <a:solidFill>
                  <a:srgbClr val="FF0000"/>
                </a:solidFill>
              </a:rPr>
              <a:t>publicitario</a:t>
            </a:r>
            <a:r>
              <a:rPr lang="es-ES" sz="2800" dirty="0"/>
              <a:t>, el Estado español ha hecho una regulación reciente </a:t>
            </a:r>
            <a:r>
              <a:rPr lang="es-ES" sz="2800" dirty="0">
                <a:solidFill>
                  <a:srgbClr val="00B050"/>
                </a:solidFill>
              </a:rPr>
              <a:t>(Real decreto ley 11/2020, de 31 de marzo, por el que se adoptan medidas urgentes complementarias en el ámbito social y económico para hacer frente a la COVID-19)</a:t>
            </a:r>
            <a:r>
              <a:rPr lang="es-ES" sz="2800" dirty="0"/>
              <a:t>, </a:t>
            </a:r>
            <a:r>
              <a:rPr lang="es-ES" sz="2800" dirty="0">
                <a:solidFill>
                  <a:schemeClr val="accent4">
                    <a:lumMod val="75000"/>
                  </a:schemeClr>
                </a:solidFill>
              </a:rPr>
              <a:t>que este Decreto Ley </a:t>
            </a:r>
            <a:r>
              <a:rPr lang="es-ES" sz="2800" dirty="0"/>
              <a:t>no pretende abordar, sino dirigir el enfoque hacia una vertiente más directa y protectora de las personas usuarias especialmente sensibles o vulnerables.</a:t>
            </a:r>
            <a:endParaRPr lang="lv-LV" sz="2800" dirty="0"/>
          </a:p>
          <a:p>
            <a:endParaRPr lang="lv-LV" dirty="0"/>
          </a:p>
          <a:p>
            <a:r>
              <a:rPr lang="lv-LV" sz="2800" dirty="0"/>
              <a:t>Attiecībā uz pēdējo no minētajiem aspektiem </a:t>
            </a:r>
            <a:r>
              <a:rPr lang="lv-LV" sz="2800" dirty="0">
                <a:solidFill>
                  <a:srgbClr val="FF0000"/>
                </a:solidFill>
              </a:rPr>
              <a:t>— reklāmu — </a:t>
            </a:r>
            <a:r>
              <a:rPr lang="lv-LV" sz="2800" dirty="0"/>
              <a:t>Spānijas valdība nesen ir pieņēmusi tiesību aktu </a:t>
            </a:r>
            <a:r>
              <a:rPr lang="lv-LV" sz="2800" dirty="0">
                <a:solidFill>
                  <a:srgbClr val="00B050"/>
                </a:solidFill>
              </a:rPr>
              <a:t>(karaļa 2020. gada 31. marta </a:t>
            </a:r>
            <a:r>
              <a:rPr lang="lv-LV" sz="2800" dirty="0" err="1">
                <a:solidFill>
                  <a:srgbClr val="00B050"/>
                </a:solidFill>
              </a:rPr>
              <a:t>Dekrētlikumu</a:t>
            </a:r>
            <a:r>
              <a:rPr lang="lv-LV" sz="2800" dirty="0">
                <a:solidFill>
                  <a:srgbClr val="00B050"/>
                </a:solidFill>
              </a:rPr>
              <a:t> Nr. 11/2020, ar ko pieņem steidzamus papildu pasākumus sociālajā un ekonomikas jomā, lai risinātu Covid-19 veselības krīzi)</a:t>
            </a:r>
            <a:r>
              <a:rPr lang="lv-LV" sz="2800" dirty="0"/>
              <a:t>. </a:t>
            </a:r>
            <a:r>
              <a:rPr lang="lv-LV" sz="2800" dirty="0">
                <a:solidFill>
                  <a:schemeClr val="accent4">
                    <a:lumMod val="75000"/>
                  </a:schemeClr>
                </a:solidFill>
              </a:rPr>
              <a:t>Šajā </a:t>
            </a:r>
            <a:r>
              <a:rPr lang="lv-LV" sz="2800" dirty="0" err="1">
                <a:solidFill>
                  <a:schemeClr val="accent4">
                    <a:lumMod val="75000"/>
                  </a:schemeClr>
                </a:solidFill>
              </a:rPr>
              <a:t>dekrētlikumā</a:t>
            </a:r>
            <a:r>
              <a:rPr lang="lv-LV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lv-LV" sz="2800" dirty="0"/>
              <a:t>šim tiesību aktam pievērsties nav plānots, tā vietā ir paredzēts pievērst uzmanību tiešākam aspektam, kas aizsargā īpaši </a:t>
            </a:r>
            <a:r>
              <a:rPr lang="lv-LV" sz="2800" dirty="0" err="1"/>
              <a:t>sensitīvus</a:t>
            </a:r>
            <a:r>
              <a:rPr lang="lv-LV" sz="2800" dirty="0"/>
              <a:t> un neaizsargātus lietotājus.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8E2D5C-EFD2-451E-B1E4-97DCEA3F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641">
                    <a:tint val="75000"/>
                  </a:srgbClr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33641">
                  <a:tint val="75000"/>
                </a:srgbClr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D559CC-09F6-4A32-8FAB-7155BAFF9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4400" dirty="0"/>
              <a:t>PIEMĒRI</a:t>
            </a:r>
            <a:endParaRPr lang="en-US" sz="44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C171963-EBEB-47AA-A9AA-AB8F638001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098550"/>
            <a:ext cx="10972800" cy="433965"/>
          </a:xfrm>
        </p:spPr>
        <p:txBody>
          <a:bodyPr/>
          <a:lstStyle/>
          <a:p>
            <a:r>
              <a:rPr lang="lv-LV" sz="2400" dirty="0"/>
              <a:t>Papildu elementi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735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01FAEB-EA3D-4F14-A125-98A3A589B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whereas the EU industrial sector should be supported in the post-COVID-19 recovery in a way that leads to a strong, more sustainable and competitive industry, with all sectors contributing to the objective of achieving climate neutrality </a:t>
            </a:r>
            <a:r>
              <a:rPr lang="en-US" sz="2400" dirty="0">
                <a:solidFill>
                  <a:schemeClr val="accent4"/>
                </a:solidFill>
              </a:rPr>
              <a:t>by 2050 at the latest </a:t>
            </a:r>
            <a:r>
              <a:rPr lang="en-US" sz="2400" dirty="0"/>
              <a:t>and to the protection of the environment;</a:t>
            </a:r>
            <a:endParaRPr lang="lv-LV" sz="2400" dirty="0"/>
          </a:p>
          <a:p>
            <a:endParaRPr lang="lv-LV" dirty="0"/>
          </a:p>
          <a:p>
            <a:r>
              <a:rPr lang="lv-LV" sz="2400" dirty="0"/>
              <a:t>tā kā — lai gan ES rūpniecības nozare atveseļošanas posmā pēc Covid-19 pandēmijas būtu jāatbalsta tā, lai tā spētu kļūt par spēcīgu, ilgtspējīgāku un konkurētspējīgu rūpniecību, visām nozarēm iesaistoties </a:t>
            </a:r>
            <a:r>
              <a:rPr lang="lv-LV" sz="2400" dirty="0" err="1"/>
              <a:t>klimatneitralitātes</a:t>
            </a:r>
            <a:r>
              <a:rPr lang="lv-LV" sz="2400" dirty="0"/>
              <a:t> mērķa sasniegšanā </a:t>
            </a:r>
            <a:r>
              <a:rPr lang="lv-LV" sz="2400" dirty="0">
                <a:solidFill>
                  <a:schemeClr val="accent4"/>
                </a:solidFill>
              </a:rPr>
              <a:t>vēlākais līdz 2050. gadam </a:t>
            </a:r>
            <a:r>
              <a:rPr lang="lv-LV" sz="2400" dirty="0"/>
              <a:t>un vides aizsardzībā;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CE716B-7745-4301-A734-695D4BF2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641">
                    <a:tint val="75000"/>
                  </a:srgbClr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33641">
                  <a:tint val="75000"/>
                </a:srgbClr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2A07BE-D844-4525-94BF-6EED4B3A2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4400" dirty="0"/>
              <a:t>PIEMĒRI</a:t>
            </a:r>
            <a:endParaRPr lang="en-US" sz="4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B9DE5D-BF99-4A06-AFEA-FE16A731C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098550"/>
            <a:ext cx="10972800" cy="433965"/>
          </a:xfrm>
        </p:spPr>
        <p:txBody>
          <a:bodyPr/>
          <a:lstStyle/>
          <a:p>
            <a:r>
              <a:rPr lang="lv-LV" sz="2400" dirty="0"/>
              <a:t>Neviennozīmīgs tulkojums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610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849C3E-724A-4D1A-9465-9FECC9B62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lv-LV" dirty="0"/>
          </a:p>
          <a:p>
            <a:endParaRPr lang="lv-LV" dirty="0"/>
          </a:p>
          <a:p>
            <a:r>
              <a:rPr lang="lv-LV" sz="3200" dirty="0">
                <a:latin typeface="Nunito Sans"/>
              </a:rPr>
              <a:t>Saziņa ar tulkojuma pasūtītāju (33 %)</a:t>
            </a:r>
          </a:p>
          <a:p>
            <a:endParaRPr lang="lv-LV" sz="3200" dirty="0"/>
          </a:p>
          <a:p>
            <a:endParaRPr lang="lv-LV" sz="3200" dirty="0"/>
          </a:p>
          <a:p>
            <a:r>
              <a:rPr lang="lv-LV" sz="3200" dirty="0"/>
              <a:t>Apspriešanās ar citiem (25 %)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AEC1C6-4A90-469E-92A4-82A8679F1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641">
                    <a:tint val="75000"/>
                  </a:srgbClr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33641">
                  <a:tint val="75000"/>
                </a:srgbClr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C6B6F8-A17D-494C-895C-786272269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500"/>
            <a:ext cx="10972800" cy="1074738"/>
          </a:xfrm>
        </p:spPr>
        <p:txBody>
          <a:bodyPr>
            <a:noAutofit/>
          </a:bodyPr>
          <a:lstStyle/>
          <a:p>
            <a:pPr algn="ctr"/>
            <a:r>
              <a:rPr lang="lv-LV" sz="4400" b="0" i="0" dirty="0">
                <a:effectLst/>
                <a:latin typeface="Nunito Sans ExtraBold" panose="00000900000000000000" pitchFamily="2" charset="0"/>
              </a:rPr>
              <a:t>Kā rīkojaties, lai nodrošinātu tulkojuma saprotamību un skaidrību?</a:t>
            </a:r>
            <a:endParaRPr lang="lv-LV" sz="4400" dirty="0">
              <a:latin typeface="Nunito Sans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27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Content Placeholder 45">
            <a:extLst>
              <a:ext uri="{FF2B5EF4-FFF2-40B4-BE49-F238E27FC236}">
                <a16:creationId xmlns:a16="http://schemas.microsoft.com/office/drawing/2014/main" id="{A1F106D2-2BFB-4115-AF2B-B059FA41A21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1589534"/>
              </p:ext>
            </p:extLst>
          </p:nvPr>
        </p:nvGraphicFramePr>
        <p:xfrm>
          <a:off x="6172200" y="1592263"/>
          <a:ext cx="5181600" cy="458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BD8C4D-A4A3-432E-BE51-EA6310240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D97815-81A8-4450-ABE5-2779DC6F1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4400" b="1" i="1" dirty="0">
                <a:solidFill>
                  <a:srgbClr val="7A0AD1"/>
                </a:solidFill>
                <a:latin typeface="Nunito Sans ExtraBold"/>
                <a:ea typeface="+mj-ea"/>
                <a:cs typeface="+mj-cs"/>
              </a:rPr>
              <a:t>AMPLEXOR</a:t>
            </a:r>
            <a:r>
              <a:rPr lang="lv-LV" sz="4400" b="1" dirty="0">
                <a:solidFill>
                  <a:srgbClr val="7A0AD1"/>
                </a:solidFill>
                <a:latin typeface="Nunito Sans ExtraBold"/>
                <a:ea typeface="+mj-ea"/>
                <a:cs typeface="+mj-cs"/>
              </a:rPr>
              <a:t> grupa</a:t>
            </a:r>
            <a:endParaRPr lang="en-US" sz="4400" dirty="0">
              <a:solidFill>
                <a:srgbClr val="7A0AD1"/>
              </a:solidFill>
            </a:endParaRPr>
          </a:p>
        </p:txBody>
      </p:sp>
      <p:graphicFrame>
        <p:nvGraphicFramePr>
          <p:cNvPr id="45" name="Content Placeholder 44">
            <a:extLst>
              <a:ext uri="{FF2B5EF4-FFF2-40B4-BE49-F238E27FC236}">
                <a16:creationId xmlns:a16="http://schemas.microsoft.com/office/drawing/2014/main" id="{43F28658-6F7F-4036-B507-7D1CD51C504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87304771"/>
              </p:ext>
            </p:extLst>
          </p:nvPr>
        </p:nvGraphicFramePr>
        <p:xfrm>
          <a:off x="930757" y="1592263"/>
          <a:ext cx="5089044" cy="458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3528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0BE861-0DE3-494D-A4D6-28E235463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48660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lv-LV" dirty="0"/>
          </a:p>
          <a:p>
            <a:r>
              <a:rPr lang="lv-LV" sz="3200" dirty="0">
                <a:latin typeface="Nunito Sans"/>
              </a:rPr>
              <a:t>Kvalitatīvāks </a:t>
            </a:r>
            <a:r>
              <a:rPr lang="lv-LV" sz="3200" dirty="0" err="1">
                <a:latin typeface="Nunito Sans"/>
              </a:rPr>
              <a:t>oriģinālteksts</a:t>
            </a:r>
            <a:r>
              <a:rPr lang="lv-LV" sz="3200" dirty="0">
                <a:latin typeface="Nunito Sans"/>
              </a:rPr>
              <a:t> (96 %)</a:t>
            </a:r>
          </a:p>
          <a:p>
            <a:endParaRPr lang="lv-LV" sz="3200" dirty="0"/>
          </a:p>
          <a:p>
            <a:r>
              <a:rPr lang="lv-LV" sz="3200" dirty="0">
                <a:latin typeface="Nunito Sans"/>
              </a:rPr>
              <a:t>Pasūtītāja norādījumi (54 %)</a:t>
            </a:r>
          </a:p>
          <a:p>
            <a:endParaRPr lang="lv-LV" sz="3200" dirty="0"/>
          </a:p>
          <a:p>
            <a:r>
              <a:rPr lang="lv-LV" sz="3200" dirty="0">
                <a:latin typeface="Nunito Sans"/>
              </a:rPr>
              <a:t>Ilgāks termiņš / tulkojumam veltītais laiks (46 %)</a:t>
            </a:r>
          </a:p>
          <a:p>
            <a:endParaRPr lang="lv-LV" sz="3200" dirty="0"/>
          </a:p>
          <a:p>
            <a:r>
              <a:rPr lang="lv-LV" sz="3200" dirty="0">
                <a:latin typeface="Nunito Sans"/>
              </a:rPr>
              <a:t>Ātrāka saziņa ar autoru vai tulkojuma pasūtītāju (33 %)</a:t>
            </a:r>
            <a:endParaRPr lang="en-US" sz="3200" dirty="0">
              <a:latin typeface="Nunito San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DC1E9C-A5F4-4E5E-83DC-6A7156C7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641">
                    <a:tint val="75000"/>
                  </a:srgbClr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33641">
                  <a:tint val="75000"/>
                </a:srgbClr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41ECE0-50A0-42A4-9699-C9BD135A9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500"/>
            <a:ext cx="10972800" cy="1074738"/>
          </a:xfrm>
        </p:spPr>
        <p:txBody>
          <a:bodyPr>
            <a:normAutofit fontScale="90000"/>
          </a:bodyPr>
          <a:lstStyle/>
          <a:p>
            <a:pPr algn="ctr"/>
            <a:r>
              <a:rPr lang="lv-LV" sz="4900" b="0" i="0" dirty="0">
                <a:effectLst/>
                <a:latin typeface="Nunito Sans ExtraBold" panose="00000900000000000000" pitchFamily="2" charset="0"/>
              </a:rPr>
              <a:t>Kas palīdzētu tulkojuma saprotamības nodrošināšanā?</a:t>
            </a:r>
            <a:br>
              <a:rPr lang="en-US" b="0" i="0" dirty="0">
                <a:effectLst/>
                <a:latin typeface="National2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22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chemeClr val="accent1">
                <a:lumMod val="0"/>
                <a:lumOff val="100000"/>
                <a:alpha val="21000"/>
              </a:schemeClr>
            </a:gs>
            <a:gs pos="6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  <a:alpha val="19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851816-6D17-4FA4-BAB4-8FD402D5E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281313"/>
            <a:ext cx="11887200" cy="1218813"/>
          </a:xfrm>
        </p:spPr>
        <p:txBody>
          <a:bodyPr anchor="b">
            <a:noAutofit/>
          </a:bodyPr>
          <a:lstStyle/>
          <a:p>
            <a:pPr algn="ctr"/>
            <a:r>
              <a:rPr lang="lv-LV" sz="4400" dirty="0"/>
              <a:t>JAUTĀJUMI PĀRDOMĀM UN DISKUSIJĀM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B283CC-BC08-485A-AA02-534CF7A75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676400" cy="365125"/>
          </a:xfrm>
        </p:spPr>
        <p:txBody>
          <a:bodyPr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641">
                    <a:tint val="75000"/>
                  </a:srgbClr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33641">
                  <a:tint val="75000"/>
                </a:srgbClr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3A7E483F-CB40-465E-B198-E894B9B7D3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559189"/>
              </p:ext>
            </p:extLst>
          </p:nvPr>
        </p:nvGraphicFramePr>
        <p:xfrm>
          <a:off x="3603171" y="1210112"/>
          <a:ext cx="7773988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924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B2A1628-744E-BA46-B3DE-ED1D9D52812C}"/>
              </a:ext>
            </a:extLst>
          </p:cNvPr>
          <p:cNvSpPr/>
          <p:nvPr/>
        </p:nvSpPr>
        <p:spPr>
          <a:xfrm flipH="1">
            <a:off x="0" y="1"/>
            <a:ext cx="80772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1" i="0" u="none" strike="noStrike" kern="1000" cap="none" spc="151" normalizeH="0" baseline="0" noProof="0" dirty="0">
              <a:ln>
                <a:noFill/>
              </a:ln>
              <a:solidFill>
                <a:srgbClr val="A3A6BA"/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1" i="0" u="none" strike="noStrike" kern="1000" cap="none" spc="151" normalizeH="0" baseline="0" noProof="0" dirty="0">
              <a:ln>
                <a:noFill/>
              </a:ln>
              <a:solidFill>
                <a:srgbClr val="A3A6BA"/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1" i="0" u="none" strike="noStrike" kern="1000" cap="none" spc="151" normalizeH="0" baseline="0" noProof="0" dirty="0">
              <a:ln>
                <a:noFill/>
              </a:ln>
              <a:solidFill>
                <a:srgbClr val="A3A6BA"/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1" i="0" u="none" strike="noStrike" kern="1000" cap="none" spc="151" normalizeH="0" baseline="0" noProof="0" dirty="0">
              <a:ln>
                <a:noFill/>
              </a:ln>
              <a:solidFill>
                <a:srgbClr val="A3A6BA"/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1" i="0" u="none" strike="noStrike" kern="1000" cap="none" spc="151" normalizeH="0" baseline="0" noProof="0" dirty="0">
              <a:ln>
                <a:noFill/>
              </a:ln>
              <a:solidFill>
                <a:srgbClr val="A3A6BA"/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1" i="0" u="none" strike="noStrike" kern="1000" cap="none" spc="151" normalizeH="0" baseline="0" noProof="0" dirty="0">
              <a:ln>
                <a:noFill/>
              </a:ln>
              <a:solidFill>
                <a:srgbClr val="A3A6BA"/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1" i="0" u="none" strike="noStrike" kern="1000" cap="none" spc="151" normalizeH="0" baseline="0" noProof="0" dirty="0">
              <a:ln>
                <a:noFill/>
              </a:ln>
              <a:solidFill>
                <a:srgbClr val="A3A6BA"/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1" i="0" u="none" strike="noStrike" kern="1000" cap="none" spc="151" normalizeH="0" baseline="0" noProof="0" dirty="0">
              <a:ln>
                <a:noFill/>
              </a:ln>
              <a:solidFill>
                <a:srgbClr val="A3A6BA"/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1" i="0" u="none" strike="noStrike" kern="1000" cap="none" spc="151" normalizeH="0" baseline="0" noProof="0" dirty="0">
              <a:ln>
                <a:noFill/>
              </a:ln>
              <a:solidFill>
                <a:srgbClr val="A3A6BA"/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1" i="0" u="none" strike="noStrike" kern="1000" cap="none" spc="151" normalizeH="0" baseline="0" noProof="0" dirty="0">
                <a:ln>
                  <a:noFill/>
                </a:ln>
                <a:solidFill>
                  <a:srgbClr val="A3A6BA"/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t>		Indra.Romanovska@amplexor.com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1" i="0" u="none" strike="noStrike" kern="1000" cap="none" spc="151" normalizeH="0" baseline="0" noProof="0" dirty="0">
                <a:ln>
                  <a:noFill/>
                </a:ln>
                <a:solidFill>
                  <a:srgbClr val="A3A6BA"/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t>		Sanita.Fadejeva@amplexor.com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42" y="2357634"/>
            <a:ext cx="6958031" cy="667873"/>
          </a:xfrm>
          <a:prstGeom prst="rect">
            <a:avLst/>
          </a:prstGeom>
          <a:noFill/>
        </p:spPr>
        <p:txBody>
          <a:bodyPr wrap="square" lIns="91438" tIns="45719" rIns="91438" bIns="45719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 ExtraBold" pitchFamily="2" charset="77"/>
                <a:ea typeface="+mn-ea"/>
                <a:cs typeface="+mn-cs"/>
              </a:rPr>
              <a:t>Paldies!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ExtraBold" pitchFamily="2" charset="77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CB1EC1-28FF-DD43-8EDF-C69CD56D7539}"/>
              </a:ext>
            </a:extLst>
          </p:cNvPr>
          <p:cNvSpPr/>
          <p:nvPr/>
        </p:nvSpPr>
        <p:spPr>
          <a:xfrm>
            <a:off x="1828800" y="1565910"/>
            <a:ext cx="304800" cy="304800"/>
          </a:xfrm>
          <a:prstGeom prst="ellipse">
            <a:avLst/>
          </a:prstGeom>
          <a:gradFill>
            <a:gsLst>
              <a:gs pos="25000">
                <a:schemeClr val="accent1"/>
              </a:gs>
              <a:gs pos="98000">
                <a:schemeClr val="accent4">
                  <a:lumMod val="60000"/>
                  <a:lumOff val="4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8D4835D-8C70-BD45-A774-83C9B597A293}"/>
              </a:ext>
            </a:extLst>
          </p:cNvPr>
          <p:cNvSpPr/>
          <p:nvPr/>
        </p:nvSpPr>
        <p:spPr>
          <a:xfrm>
            <a:off x="5257800" y="5486400"/>
            <a:ext cx="609600" cy="609600"/>
          </a:xfrm>
          <a:prstGeom prst="ellipse">
            <a:avLst/>
          </a:prstGeom>
          <a:gradFill>
            <a:gsLst>
              <a:gs pos="25000">
                <a:schemeClr val="accent1"/>
              </a:gs>
              <a:gs pos="98000">
                <a:schemeClr val="accent4">
                  <a:lumMod val="60000"/>
                  <a:lumOff val="40000"/>
                </a:schemeClr>
              </a:gs>
            </a:gsLst>
            <a:lin ang="3600000" scaled="0"/>
          </a:gradFill>
          <a:ln>
            <a:noFill/>
          </a:ln>
          <a:effectLst>
            <a:outerShdw blurRad="2286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93E35DD-DCA4-1D42-9937-31E5853A97A0}"/>
              </a:ext>
            </a:extLst>
          </p:cNvPr>
          <p:cNvSpPr/>
          <p:nvPr/>
        </p:nvSpPr>
        <p:spPr>
          <a:xfrm>
            <a:off x="6130786" y="5334000"/>
            <a:ext cx="304800" cy="304800"/>
          </a:xfrm>
          <a:prstGeom prst="ellipse">
            <a:avLst/>
          </a:prstGeom>
          <a:gradFill>
            <a:gsLst>
              <a:gs pos="25000">
                <a:schemeClr val="accent1"/>
              </a:gs>
              <a:gs pos="98000">
                <a:schemeClr val="accent4">
                  <a:lumMod val="60000"/>
                  <a:lumOff val="4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9E8A840-A1A7-A34A-8B46-EE568A8F18D5}"/>
              </a:ext>
            </a:extLst>
          </p:cNvPr>
          <p:cNvGrpSpPr/>
          <p:nvPr/>
        </p:nvGrpSpPr>
        <p:grpSpPr>
          <a:xfrm>
            <a:off x="8895561" y="6031838"/>
            <a:ext cx="1975640" cy="279401"/>
            <a:chOff x="8772419" y="5645150"/>
            <a:chExt cx="1975640" cy="279401"/>
          </a:xfrm>
        </p:grpSpPr>
        <p:sp>
          <p:nvSpPr>
            <p:cNvPr id="19" name="Shape 2865">
              <a:hlinkClick r:id="rId3"/>
              <a:extLst>
                <a:ext uri="{FF2B5EF4-FFF2-40B4-BE49-F238E27FC236}">
                  <a16:creationId xmlns:a16="http://schemas.microsoft.com/office/drawing/2014/main" id="{26EF0716-2521-114A-BCE6-DBC51466C52F}"/>
                </a:ext>
              </a:extLst>
            </p:cNvPr>
            <p:cNvSpPr/>
            <p:nvPr/>
          </p:nvSpPr>
          <p:spPr>
            <a:xfrm>
              <a:off x="9196479" y="5645150"/>
              <a:ext cx="2794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3430" y="9320"/>
                  </a:moveTo>
                  <a:cubicBezTo>
                    <a:pt x="11975" y="9320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0"/>
                    <a:pt x="13430" y="9320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0"/>
                  </a:lnTo>
                  <a:lnTo>
                    <a:pt x="6873" y="9320"/>
                  </a:lnTo>
                  <a:cubicBezTo>
                    <a:pt x="6873" y="9320"/>
                    <a:pt x="6873" y="14727"/>
                    <a:pt x="6873" y="14727"/>
                  </a:cubicBezTo>
                  <a:close/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unito Sans" pitchFamily="2" charset="77"/>
                <a:ea typeface="Open Sans Regular" charset="0"/>
                <a:cs typeface="Open Sans Regular" charset="0"/>
                <a:sym typeface="Gill Sans"/>
              </a:endParaRPr>
            </a:p>
          </p:txBody>
        </p:sp>
        <p:sp>
          <p:nvSpPr>
            <p:cNvPr id="20" name="Shape 2859">
              <a:hlinkClick r:id="rId4"/>
              <a:extLst>
                <a:ext uri="{FF2B5EF4-FFF2-40B4-BE49-F238E27FC236}">
                  <a16:creationId xmlns:a16="http://schemas.microsoft.com/office/drawing/2014/main" id="{F0F2678E-57BB-5F45-AF5C-4C085420049E}"/>
                </a:ext>
              </a:extLst>
            </p:cNvPr>
            <p:cNvSpPr/>
            <p:nvPr/>
          </p:nvSpPr>
          <p:spPr>
            <a:xfrm>
              <a:off x="9620539" y="5645150"/>
              <a:ext cx="2794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79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5" y="7236"/>
                  </a:cubicBezTo>
                  <a:cubicBezTo>
                    <a:pt x="6892" y="7530"/>
                    <a:pt x="6793" y="7869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6" y="9635"/>
                  </a:cubicBezTo>
                  <a:cubicBezTo>
                    <a:pt x="6776" y="9644"/>
                    <a:pt x="6776" y="9651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5" y="11661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40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5" y="14727"/>
                    <a:pt x="15201" y="11706"/>
                    <a:pt x="15201" y="9086"/>
                  </a:cubicBezTo>
                  <a:cubicBezTo>
                    <a:pt x="15201" y="9000"/>
                    <a:pt x="15199" y="8915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unito Sans" pitchFamily="2" charset="77"/>
                <a:ea typeface="Open Sans Regular" charset="0"/>
                <a:cs typeface="Open Sans Regular" charset="0"/>
                <a:sym typeface="Gill Sans"/>
              </a:endParaRPr>
            </a:p>
          </p:txBody>
        </p:sp>
        <p:sp>
          <p:nvSpPr>
            <p:cNvPr id="21" name="Shape 2860">
              <a:hlinkClick r:id="rId5"/>
              <a:extLst>
                <a:ext uri="{FF2B5EF4-FFF2-40B4-BE49-F238E27FC236}">
                  <a16:creationId xmlns:a16="http://schemas.microsoft.com/office/drawing/2014/main" id="{FA98D757-BDCF-CE42-B357-D5ADDACC2ED2}"/>
                </a:ext>
              </a:extLst>
            </p:cNvPr>
            <p:cNvSpPr/>
            <p:nvPr/>
          </p:nvSpPr>
          <p:spPr>
            <a:xfrm>
              <a:off x="10044599" y="5645150"/>
              <a:ext cx="2794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4" y="7858"/>
                  </a:lnTo>
                  <a:lnTo>
                    <a:pt x="13244" y="6381"/>
                  </a:lnTo>
                  <a:lnTo>
                    <a:pt x="11938" y="6381"/>
                  </a:lnTo>
                  <a:cubicBezTo>
                    <a:pt x="10369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unito Sans" pitchFamily="2" charset="77"/>
                <a:ea typeface="Open Sans Regular" charset="0"/>
                <a:cs typeface="Open Sans Regular" charset="0"/>
                <a:sym typeface="Gill Sans"/>
              </a:endParaRPr>
            </a:p>
          </p:txBody>
        </p:sp>
        <p:sp>
          <p:nvSpPr>
            <p:cNvPr id="23" name="Shape 2869">
              <a:hlinkClick r:id="rId6"/>
              <a:extLst>
                <a:ext uri="{FF2B5EF4-FFF2-40B4-BE49-F238E27FC236}">
                  <a16:creationId xmlns:a16="http://schemas.microsoft.com/office/drawing/2014/main" id="{ACE66324-44D2-924F-AC54-C9B6D6480478}"/>
                </a:ext>
              </a:extLst>
            </p:cNvPr>
            <p:cNvSpPr/>
            <p:nvPr/>
          </p:nvSpPr>
          <p:spPr>
            <a:xfrm>
              <a:off x="10468658" y="5651500"/>
              <a:ext cx="2794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7" y="13745"/>
                  </a:moveTo>
                  <a:cubicBezTo>
                    <a:pt x="14727" y="14287"/>
                    <a:pt x="14287" y="14727"/>
                    <a:pt x="13745" y="14727"/>
                  </a:cubicBezTo>
                  <a:lnTo>
                    <a:pt x="7855" y="14727"/>
                  </a:lnTo>
                  <a:cubicBezTo>
                    <a:pt x="7313" y="14727"/>
                    <a:pt x="6873" y="14287"/>
                    <a:pt x="6873" y="13745"/>
                  </a:cubicBezTo>
                  <a:lnTo>
                    <a:pt x="6873" y="10309"/>
                  </a:lnTo>
                  <a:lnTo>
                    <a:pt x="7904" y="10309"/>
                  </a:lnTo>
                  <a:cubicBezTo>
                    <a:pt x="7877" y="10470"/>
                    <a:pt x="7855" y="10632"/>
                    <a:pt x="7855" y="10800"/>
                  </a:cubicBezTo>
                  <a:cubicBezTo>
                    <a:pt x="7855" y="12427"/>
                    <a:pt x="9173" y="13745"/>
                    <a:pt x="10800" y="13745"/>
                  </a:cubicBezTo>
                  <a:cubicBezTo>
                    <a:pt x="12426" y="13745"/>
                    <a:pt x="13745" y="12427"/>
                    <a:pt x="13745" y="10800"/>
                  </a:cubicBezTo>
                  <a:cubicBezTo>
                    <a:pt x="13745" y="10632"/>
                    <a:pt x="13723" y="10470"/>
                    <a:pt x="13696" y="10309"/>
                  </a:cubicBezTo>
                  <a:lnTo>
                    <a:pt x="14727" y="10309"/>
                  </a:lnTo>
                  <a:cubicBezTo>
                    <a:pt x="14727" y="10309"/>
                    <a:pt x="14727" y="13745"/>
                    <a:pt x="14727" y="13745"/>
                  </a:cubicBezTo>
                  <a:close/>
                  <a:moveTo>
                    <a:pt x="10800" y="8836"/>
                  </a:moveTo>
                  <a:cubicBezTo>
                    <a:pt x="11884" y="8836"/>
                    <a:pt x="12764" y="9716"/>
                    <a:pt x="12764" y="10800"/>
                  </a:cubicBezTo>
                  <a:cubicBezTo>
                    <a:pt x="12764" y="11884"/>
                    <a:pt x="11884" y="12764"/>
                    <a:pt x="10800" y="12764"/>
                  </a:cubicBezTo>
                  <a:cubicBezTo>
                    <a:pt x="9716" y="12764"/>
                    <a:pt x="8836" y="11884"/>
                    <a:pt x="8836" y="10800"/>
                  </a:cubicBezTo>
                  <a:cubicBezTo>
                    <a:pt x="8836" y="9716"/>
                    <a:pt x="9716" y="8836"/>
                    <a:pt x="10800" y="8836"/>
                  </a:cubicBezTo>
                  <a:moveTo>
                    <a:pt x="12764" y="7364"/>
                  </a:moveTo>
                  <a:lnTo>
                    <a:pt x="14236" y="7364"/>
                  </a:lnTo>
                  <a:lnTo>
                    <a:pt x="14236" y="8836"/>
                  </a:lnTo>
                  <a:lnTo>
                    <a:pt x="12764" y="8836"/>
                  </a:lnTo>
                  <a:cubicBezTo>
                    <a:pt x="12764" y="8836"/>
                    <a:pt x="12764" y="7364"/>
                    <a:pt x="12764" y="7364"/>
                  </a:cubicBezTo>
                  <a:close/>
                  <a:moveTo>
                    <a:pt x="13745" y="5891"/>
                  </a:moveTo>
                  <a:lnTo>
                    <a:pt x="7855" y="5891"/>
                  </a:lnTo>
                  <a:cubicBezTo>
                    <a:pt x="6770" y="5891"/>
                    <a:pt x="5891" y="6770"/>
                    <a:pt x="5891" y="7855"/>
                  </a:cubicBezTo>
                  <a:lnTo>
                    <a:pt x="5891" y="13745"/>
                  </a:lnTo>
                  <a:cubicBezTo>
                    <a:pt x="5891" y="14830"/>
                    <a:pt x="6770" y="15709"/>
                    <a:pt x="7855" y="15709"/>
                  </a:cubicBezTo>
                  <a:lnTo>
                    <a:pt x="13745" y="15709"/>
                  </a:lnTo>
                  <a:cubicBezTo>
                    <a:pt x="14830" y="15709"/>
                    <a:pt x="15709" y="14830"/>
                    <a:pt x="15709" y="13745"/>
                  </a:cubicBezTo>
                  <a:lnTo>
                    <a:pt x="15709" y="7855"/>
                  </a:lnTo>
                  <a:cubicBezTo>
                    <a:pt x="15709" y="6770"/>
                    <a:pt x="14830" y="5891"/>
                    <a:pt x="13745" y="5891"/>
                  </a:cubicBezTo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unito Sans" pitchFamily="2" charset="77"/>
                <a:ea typeface="Open Sans Regular" charset="0"/>
                <a:cs typeface="Open Sans Regular" charset="0"/>
                <a:sym typeface="Gill Sans"/>
              </a:endParaRPr>
            </a:p>
          </p:txBody>
        </p:sp>
        <p:sp>
          <p:nvSpPr>
            <p:cNvPr id="25" name="Shape 2944">
              <a:hlinkClick r:id="rId7"/>
              <a:extLst>
                <a:ext uri="{FF2B5EF4-FFF2-40B4-BE49-F238E27FC236}">
                  <a16:creationId xmlns:a16="http://schemas.microsoft.com/office/drawing/2014/main" id="{CA3C35B1-3DE8-344D-BCA3-9B15E74E41A9}"/>
                </a:ext>
              </a:extLst>
            </p:cNvPr>
            <p:cNvSpPr/>
            <p:nvPr/>
          </p:nvSpPr>
          <p:spPr>
            <a:xfrm>
              <a:off x="8772419" y="564515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50" y="17620"/>
                  </a:moveTo>
                  <a:cubicBezTo>
                    <a:pt x="17270" y="17122"/>
                    <a:pt x="16604" y="16682"/>
                    <a:pt x="15855" y="16324"/>
                  </a:cubicBezTo>
                  <a:cubicBezTo>
                    <a:pt x="15868" y="16284"/>
                    <a:pt x="15882" y="16244"/>
                    <a:pt x="15896" y="16203"/>
                  </a:cubicBezTo>
                  <a:cubicBezTo>
                    <a:pt x="16131" y="15456"/>
                    <a:pt x="16320" y="14656"/>
                    <a:pt x="16454" y="13811"/>
                  </a:cubicBezTo>
                  <a:cubicBezTo>
                    <a:pt x="16471" y="13704"/>
                    <a:pt x="16484" y="13596"/>
                    <a:pt x="16499" y="13488"/>
                  </a:cubicBezTo>
                  <a:cubicBezTo>
                    <a:pt x="16544" y="13166"/>
                    <a:pt x="16581" y="12839"/>
                    <a:pt x="16610" y="12507"/>
                  </a:cubicBezTo>
                  <a:cubicBezTo>
                    <a:pt x="16621" y="12383"/>
                    <a:pt x="16632" y="12260"/>
                    <a:pt x="16641" y="12135"/>
                  </a:cubicBezTo>
                  <a:cubicBezTo>
                    <a:pt x="16660" y="11858"/>
                    <a:pt x="16664" y="11574"/>
                    <a:pt x="16673" y="11291"/>
                  </a:cubicBezTo>
                  <a:lnTo>
                    <a:pt x="20598" y="11291"/>
                  </a:lnTo>
                  <a:cubicBezTo>
                    <a:pt x="20476" y="13747"/>
                    <a:pt x="19450" y="15962"/>
                    <a:pt x="17850" y="17620"/>
                  </a:cubicBezTo>
                  <a:moveTo>
                    <a:pt x="13714" y="20178"/>
                  </a:moveTo>
                  <a:cubicBezTo>
                    <a:pt x="13925" y="19957"/>
                    <a:pt x="14127" y="19710"/>
                    <a:pt x="14321" y="19444"/>
                  </a:cubicBezTo>
                  <a:cubicBezTo>
                    <a:pt x="14339" y="19419"/>
                    <a:pt x="14357" y="19394"/>
                    <a:pt x="14375" y="19369"/>
                  </a:cubicBezTo>
                  <a:cubicBezTo>
                    <a:pt x="14764" y="18822"/>
                    <a:pt x="15116" y="18192"/>
                    <a:pt x="15420" y="17488"/>
                  </a:cubicBezTo>
                  <a:cubicBezTo>
                    <a:pt x="15436" y="17450"/>
                    <a:pt x="15451" y="17410"/>
                    <a:pt x="15467" y="17372"/>
                  </a:cubicBezTo>
                  <a:cubicBezTo>
                    <a:pt x="15485" y="17329"/>
                    <a:pt x="15499" y="17282"/>
                    <a:pt x="15517" y="17239"/>
                  </a:cubicBezTo>
                  <a:cubicBezTo>
                    <a:pt x="16123" y="17535"/>
                    <a:pt x="16665" y="17890"/>
                    <a:pt x="17142" y="18285"/>
                  </a:cubicBezTo>
                  <a:cubicBezTo>
                    <a:pt x="16149" y="19129"/>
                    <a:pt x="14989" y="19782"/>
                    <a:pt x="13714" y="20178"/>
                  </a:cubicBezTo>
                  <a:moveTo>
                    <a:pt x="11291" y="20569"/>
                  </a:moveTo>
                  <a:lnTo>
                    <a:pt x="11291" y="16221"/>
                  </a:lnTo>
                  <a:cubicBezTo>
                    <a:pt x="12498" y="16271"/>
                    <a:pt x="13638" y="16493"/>
                    <a:pt x="14652" y="16869"/>
                  </a:cubicBezTo>
                  <a:cubicBezTo>
                    <a:pt x="13850" y="18909"/>
                    <a:pt x="12654" y="20298"/>
                    <a:pt x="11291" y="20569"/>
                  </a:cubicBezTo>
                  <a:moveTo>
                    <a:pt x="11291" y="11291"/>
                  </a:moveTo>
                  <a:lnTo>
                    <a:pt x="15697" y="11291"/>
                  </a:lnTo>
                  <a:cubicBezTo>
                    <a:pt x="15655" y="12995"/>
                    <a:pt x="15392" y="14581"/>
                    <a:pt x="14971" y="15948"/>
                  </a:cubicBezTo>
                  <a:cubicBezTo>
                    <a:pt x="13855" y="15534"/>
                    <a:pt x="12608" y="15291"/>
                    <a:pt x="11291" y="15240"/>
                  </a:cubicBezTo>
                  <a:cubicBezTo>
                    <a:pt x="11291" y="15240"/>
                    <a:pt x="11291" y="11291"/>
                    <a:pt x="11291" y="11291"/>
                  </a:cubicBezTo>
                  <a:close/>
                  <a:moveTo>
                    <a:pt x="11291" y="6360"/>
                  </a:moveTo>
                  <a:cubicBezTo>
                    <a:pt x="12608" y="6309"/>
                    <a:pt x="13855" y="6066"/>
                    <a:pt x="14971" y="5652"/>
                  </a:cubicBezTo>
                  <a:cubicBezTo>
                    <a:pt x="15392" y="7019"/>
                    <a:pt x="15655" y="8605"/>
                    <a:pt x="15697" y="10309"/>
                  </a:cubicBezTo>
                  <a:lnTo>
                    <a:pt x="11291" y="10309"/>
                  </a:lnTo>
                  <a:cubicBezTo>
                    <a:pt x="11291" y="10309"/>
                    <a:pt x="11291" y="6360"/>
                    <a:pt x="11291" y="6360"/>
                  </a:cubicBezTo>
                  <a:close/>
                  <a:moveTo>
                    <a:pt x="11291" y="1031"/>
                  </a:moveTo>
                  <a:cubicBezTo>
                    <a:pt x="12654" y="1302"/>
                    <a:pt x="13850" y="2691"/>
                    <a:pt x="14652" y="4731"/>
                  </a:cubicBezTo>
                  <a:cubicBezTo>
                    <a:pt x="13638" y="5107"/>
                    <a:pt x="12498" y="5329"/>
                    <a:pt x="11291" y="5379"/>
                  </a:cubicBezTo>
                  <a:cubicBezTo>
                    <a:pt x="11291" y="5379"/>
                    <a:pt x="11291" y="1031"/>
                    <a:pt x="11291" y="1031"/>
                  </a:cubicBezTo>
                  <a:close/>
                  <a:moveTo>
                    <a:pt x="17142" y="3315"/>
                  </a:moveTo>
                  <a:cubicBezTo>
                    <a:pt x="16665" y="3711"/>
                    <a:pt x="16123" y="4065"/>
                    <a:pt x="15517" y="4361"/>
                  </a:cubicBezTo>
                  <a:cubicBezTo>
                    <a:pt x="15499" y="4318"/>
                    <a:pt x="15485" y="4271"/>
                    <a:pt x="15467" y="4229"/>
                  </a:cubicBezTo>
                  <a:cubicBezTo>
                    <a:pt x="15451" y="4190"/>
                    <a:pt x="15436" y="4151"/>
                    <a:pt x="15420" y="4112"/>
                  </a:cubicBezTo>
                  <a:cubicBezTo>
                    <a:pt x="15116" y="3408"/>
                    <a:pt x="14764" y="2778"/>
                    <a:pt x="14375" y="2231"/>
                  </a:cubicBezTo>
                  <a:cubicBezTo>
                    <a:pt x="14357" y="2206"/>
                    <a:pt x="14339" y="2181"/>
                    <a:pt x="14321" y="2156"/>
                  </a:cubicBezTo>
                  <a:cubicBezTo>
                    <a:pt x="14127" y="1890"/>
                    <a:pt x="13925" y="1643"/>
                    <a:pt x="13714" y="1422"/>
                  </a:cubicBezTo>
                  <a:cubicBezTo>
                    <a:pt x="14989" y="1818"/>
                    <a:pt x="16149" y="2471"/>
                    <a:pt x="17142" y="3315"/>
                  </a:cubicBezTo>
                  <a:moveTo>
                    <a:pt x="20598" y="10309"/>
                  </a:moveTo>
                  <a:lnTo>
                    <a:pt x="16673" y="10309"/>
                  </a:lnTo>
                  <a:cubicBezTo>
                    <a:pt x="16664" y="10027"/>
                    <a:pt x="16660" y="9742"/>
                    <a:pt x="16641" y="9465"/>
                  </a:cubicBezTo>
                  <a:cubicBezTo>
                    <a:pt x="16632" y="9340"/>
                    <a:pt x="16621" y="9217"/>
                    <a:pt x="16610" y="9093"/>
                  </a:cubicBezTo>
                  <a:cubicBezTo>
                    <a:pt x="16581" y="8761"/>
                    <a:pt x="16544" y="8434"/>
                    <a:pt x="16499" y="8112"/>
                  </a:cubicBezTo>
                  <a:cubicBezTo>
                    <a:pt x="16484" y="8005"/>
                    <a:pt x="16471" y="7896"/>
                    <a:pt x="16454" y="7789"/>
                  </a:cubicBezTo>
                  <a:cubicBezTo>
                    <a:pt x="16320" y="6944"/>
                    <a:pt x="16131" y="6144"/>
                    <a:pt x="15896" y="5397"/>
                  </a:cubicBezTo>
                  <a:cubicBezTo>
                    <a:pt x="15882" y="5357"/>
                    <a:pt x="15868" y="5317"/>
                    <a:pt x="15855" y="5276"/>
                  </a:cubicBezTo>
                  <a:cubicBezTo>
                    <a:pt x="16604" y="4918"/>
                    <a:pt x="17270" y="4478"/>
                    <a:pt x="17850" y="3981"/>
                  </a:cubicBezTo>
                  <a:cubicBezTo>
                    <a:pt x="19450" y="5638"/>
                    <a:pt x="20476" y="7853"/>
                    <a:pt x="20598" y="10309"/>
                  </a:cubicBezTo>
                  <a:moveTo>
                    <a:pt x="10309" y="5379"/>
                  </a:moveTo>
                  <a:cubicBezTo>
                    <a:pt x="9101" y="5329"/>
                    <a:pt x="7961" y="5107"/>
                    <a:pt x="6947" y="4731"/>
                  </a:cubicBezTo>
                  <a:cubicBezTo>
                    <a:pt x="7749" y="2691"/>
                    <a:pt x="8945" y="1302"/>
                    <a:pt x="10309" y="1031"/>
                  </a:cubicBezTo>
                  <a:cubicBezTo>
                    <a:pt x="10309" y="1031"/>
                    <a:pt x="10309" y="5379"/>
                    <a:pt x="10309" y="5379"/>
                  </a:cubicBezTo>
                  <a:close/>
                  <a:moveTo>
                    <a:pt x="10309" y="10309"/>
                  </a:moveTo>
                  <a:lnTo>
                    <a:pt x="5903" y="10309"/>
                  </a:lnTo>
                  <a:cubicBezTo>
                    <a:pt x="5945" y="8605"/>
                    <a:pt x="6207" y="7019"/>
                    <a:pt x="6629" y="5652"/>
                  </a:cubicBezTo>
                  <a:cubicBezTo>
                    <a:pt x="7745" y="6066"/>
                    <a:pt x="8991" y="6309"/>
                    <a:pt x="10309" y="6360"/>
                  </a:cubicBezTo>
                  <a:cubicBezTo>
                    <a:pt x="10309" y="6360"/>
                    <a:pt x="10309" y="10309"/>
                    <a:pt x="10309" y="10309"/>
                  </a:cubicBezTo>
                  <a:close/>
                  <a:moveTo>
                    <a:pt x="10309" y="15240"/>
                  </a:moveTo>
                  <a:cubicBezTo>
                    <a:pt x="8991" y="15291"/>
                    <a:pt x="7745" y="15534"/>
                    <a:pt x="6629" y="15948"/>
                  </a:cubicBezTo>
                  <a:cubicBezTo>
                    <a:pt x="6207" y="14581"/>
                    <a:pt x="5945" y="12995"/>
                    <a:pt x="5903" y="11291"/>
                  </a:cubicBezTo>
                  <a:lnTo>
                    <a:pt x="10309" y="11291"/>
                  </a:lnTo>
                  <a:cubicBezTo>
                    <a:pt x="10309" y="11291"/>
                    <a:pt x="10309" y="15240"/>
                    <a:pt x="10309" y="15240"/>
                  </a:cubicBezTo>
                  <a:close/>
                  <a:moveTo>
                    <a:pt x="10309" y="20569"/>
                  </a:moveTo>
                  <a:cubicBezTo>
                    <a:pt x="8945" y="20298"/>
                    <a:pt x="7749" y="18909"/>
                    <a:pt x="6947" y="16869"/>
                  </a:cubicBezTo>
                  <a:cubicBezTo>
                    <a:pt x="7961" y="16493"/>
                    <a:pt x="9101" y="16271"/>
                    <a:pt x="10309" y="16221"/>
                  </a:cubicBezTo>
                  <a:cubicBezTo>
                    <a:pt x="10309" y="16221"/>
                    <a:pt x="10309" y="20569"/>
                    <a:pt x="10309" y="20569"/>
                  </a:cubicBezTo>
                  <a:close/>
                  <a:moveTo>
                    <a:pt x="4458" y="18285"/>
                  </a:moveTo>
                  <a:cubicBezTo>
                    <a:pt x="4934" y="17890"/>
                    <a:pt x="5476" y="17535"/>
                    <a:pt x="6083" y="17239"/>
                  </a:cubicBezTo>
                  <a:cubicBezTo>
                    <a:pt x="6100" y="17282"/>
                    <a:pt x="6115" y="17329"/>
                    <a:pt x="6132" y="17372"/>
                  </a:cubicBezTo>
                  <a:cubicBezTo>
                    <a:pt x="6149" y="17410"/>
                    <a:pt x="6163" y="17450"/>
                    <a:pt x="6180" y="17488"/>
                  </a:cubicBezTo>
                  <a:cubicBezTo>
                    <a:pt x="6484" y="18192"/>
                    <a:pt x="6835" y="18822"/>
                    <a:pt x="7224" y="19369"/>
                  </a:cubicBezTo>
                  <a:cubicBezTo>
                    <a:pt x="7242" y="19394"/>
                    <a:pt x="7261" y="19419"/>
                    <a:pt x="7279" y="19444"/>
                  </a:cubicBezTo>
                  <a:cubicBezTo>
                    <a:pt x="7472" y="19710"/>
                    <a:pt x="7674" y="19957"/>
                    <a:pt x="7886" y="20178"/>
                  </a:cubicBezTo>
                  <a:cubicBezTo>
                    <a:pt x="6610" y="19782"/>
                    <a:pt x="5451" y="19129"/>
                    <a:pt x="4458" y="18285"/>
                  </a:cubicBezTo>
                  <a:moveTo>
                    <a:pt x="1002" y="11291"/>
                  </a:moveTo>
                  <a:lnTo>
                    <a:pt x="4927" y="11291"/>
                  </a:lnTo>
                  <a:cubicBezTo>
                    <a:pt x="4935" y="11574"/>
                    <a:pt x="4940" y="11858"/>
                    <a:pt x="4958" y="12135"/>
                  </a:cubicBezTo>
                  <a:cubicBezTo>
                    <a:pt x="4967" y="12260"/>
                    <a:pt x="4979" y="12383"/>
                    <a:pt x="4989" y="12507"/>
                  </a:cubicBezTo>
                  <a:cubicBezTo>
                    <a:pt x="5018" y="12839"/>
                    <a:pt x="5055" y="13166"/>
                    <a:pt x="5100" y="13488"/>
                  </a:cubicBezTo>
                  <a:cubicBezTo>
                    <a:pt x="5116" y="13596"/>
                    <a:pt x="5129" y="13704"/>
                    <a:pt x="5146" y="13811"/>
                  </a:cubicBezTo>
                  <a:cubicBezTo>
                    <a:pt x="5280" y="14656"/>
                    <a:pt x="5468" y="15456"/>
                    <a:pt x="5704" y="16203"/>
                  </a:cubicBezTo>
                  <a:cubicBezTo>
                    <a:pt x="5718" y="16244"/>
                    <a:pt x="5731" y="16284"/>
                    <a:pt x="5744" y="16324"/>
                  </a:cubicBezTo>
                  <a:cubicBezTo>
                    <a:pt x="4996" y="16682"/>
                    <a:pt x="4330" y="17122"/>
                    <a:pt x="3749" y="17620"/>
                  </a:cubicBezTo>
                  <a:cubicBezTo>
                    <a:pt x="2150" y="15962"/>
                    <a:pt x="1123" y="13747"/>
                    <a:pt x="1002" y="11291"/>
                  </a:cubicBezTo>
                  <a:moveTo>
                    <a:pt x="3749" y="3981"/>
                  </a:moveTo>
                  <a:cubicBezTo>
                    <a:pt x="4330" y="4478"/>
                    <a:pt x="4996" y="4918"/>
                    <a:pt x="5744" y="5276"/>
                  </a:cubicBezTo>
                  <a:cubicBezTo>
                    <a:pt x="5731" y="5317"/>
                    <a:pt x="5718" y="5357"/>
                    <a:pt x="5704" y="5397"/>
                  </a:cubicBezTo>
                  <a:cubicBezTo>
                    <a:pt x="5469" y="6144"/>
                    <a:pt x="5280" y="6944"/>
                    <a:pt x="5146" y="7789"/>
                  </a:cubicBezTo>
                  <a:cubicBezTo>
                    <a:pt x="5129" y="7896"/>
                    <a:pt x="5116" y="8005"/>
                    <a:pt x="5100" y="8112"/>
                  </a:cubicBezTo>
                  <a:cubicBezTo>
                    <a:pt x="5055" y="8434"/>
                    <a:pt x="5018" y="8761"/>
                    <a:pt x="4989" y="9093"/>
                  </a:cubicBezTo>
                  <a:cubicBezTo>
                    <a:pt x="4979" y="9217"/>
                    <a:pt x="4967" y="9340"/>
                    <a:pt x="4958" y="9465"/>
                  </a:cubicBezTo>
                  <a:cubicBezTo>
                    <a:pt x="4940" y="9742"/>
                    <a:pt x="4935" y="10027"/>
                    <a:pt x="4927" y="10309"/>
                  </a:cubicBezTo>
                  <a:lnTo>
                    <a:pt x="1002" y="10309"/>
                  </a:lnTo>
                  <a:cubicBezTo>
                    <a:pt x="1123" y="7853"/>
                    <a:pt x="2150" y="5638"/>
                    <a:pt x="3749" y="3981"/>
                  </a:cubicBezTo>
                  <a:moveTo>
                    <a:pt x="7886" y="1422"/>
                  </a:moveTo>
                  <a:cubicBezTo>
                    <a:pt x="7674" y="1643"/>
                    <a:pt x="7472" y="1890"/>
                    <a:pt x="7279" y="2156"/>
                  </a:cubicBezTo>
                  <a:cubicBezTo>
                    <a:pt x="7261" y="2181"/>
                    <a:pt x="7242" y="2206"/>
                    <a:pt x="7224" y="2231"/>
                  </a:cubicBezTo>
                  <a:cubicBezTo>
                    <a:pt x="6835" y="2778"/>
                    <a:pt x="6484" y="3408"/>
                    <a:pt x="6180" y="4112"/>
                  </a:cubicBezTo>
                  <a:cubicBezTo>
                    <a:pt x="6163" y="4151"/>
                    <a:pt x="6149" y="4190"/>
                    <a:pt x="6132" y="4229"/>
                  </a:cubicBezTo>
                  <a:cubicBezTo>
                    <a:pt x="6115" y="4271"/>
                    <a:pt x="6100" y="4318"/>
                    <a:pt x="6083" y="4361"/>
                  </a:cubicBezTo>
                  <a:cubicBezTo>
                    <a:pt x="5476" y="4065"/>
                    <a:pt x="4934" y="3711"/>
                    <a:pt x="4458" y="3315"/>
                  </a:cubicBezTo>
                  <a:cubicBezTo>
                    <a:pt x="5451" y="2471"/>
                    <a:pt x="6610" y="1818"/>
                    <a:pt x="7886" y="142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unito Sans" pitchFamily="2" charset="77"/>
                <a:ea typeface="Open Sans Regular" charset="0"/>
                <a:cs typeface="Open Sans Regular" charset="0"/>
                <a:sym typeface="Gill Sans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A3A87DD7-E75F-E749-8DFC-0E30320E757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419" y="5356779"/>
            <a:ext cx="2124182" cy="564042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1EB4236-E0A8-884F-BBD8-393222B8A8AC}"/>
              </a:ext>
            </a:extLst>
          </p:cNvPr>
          <p:cNvCxnSpPr>
            <a:cxnSpLocks/>
          </p:cNvCxnSpPr>
          <p:nvPr/>
        </p:nvCxnSpPr>
        <p:spPr>
          <a:xfrm>
            <a:off x="1600200" y="4392435"/>
            <a:ext cx="609600" cy="0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83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0A95C4-25C1-6345-BE43-44C7EF84AD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65"/>
          <a:stretch/>
        </p:blipFill>
        <p:spPr>
          <a:xfrm>
            <a:off x="3591476" y="2478051"/>
            <a:ext cx="5009048" cy="1177102"/>
          </a:xfrm>
          <a:prstGeom prst="rect">
            <a:avLst/>
          </a:prstGeom>
          <a:effectLst>
            <a:outerShdw blurRad="165100" dist="76200" dir="5580000" sx="103000" sy="103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04706F-D5CB-5D45-B0BA-610E613F34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39"/>
          <a:stretch/>
        </p:blipFill>
        <p:spPr>
          <a:xfrm>
            <a:off x="3570519" y="3788967"/>
            <a:ext cx="5009016" cy="3676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8050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577E019-3C29-47DC-B5F8-6D38E8DA4B3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635AF75-06D9-4B7B-9307-3CC8C6EBF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9400" y="1752856"/>
            <a:ext cx="5181600" cy="4351338"/>
          </a:xfrm>
        </p:spPr>
        <p:txBody>
          <a:bodyPr/>
          <a:lstStyle/>
          <a:p>
            <a:endParaRPr lang="lv-LV" sz="2800" dirty="0"/>
          </a:p>
          <a:p>
            <a:pPr marL="914400" lvl="2" indent="0">
              <a:buNone/>
            </a:pPr>
            <a:endParaRPr lang="lv-LV" sz="2800" b="1" dirty="0">
              <a:solidFill>
                <a:srgbClr val="7A0AD1"/>
              </a:solidFill>
            </a:endParaRPr>
          </a:p>
          <a:p>
            <a:pPr lvl="1"/>
            <a:endParaRPr lang="lv-LV" dirty="0"/>
          </a:p>
          <a:p>
            <a:pPr lvl="1"/>
            <a:endParaRPr lang="lv-LV" dirty="0"/>
          </a:p>
          <a:p>
            <a:pPr lvl="1"/>
            <a:endParaRPr lang="lv-LV" dirty="0"/>
          </a:p>
          <a:p>
            <a:pPr lvl="1"/>
            <a:endParaRPr lang="lv-LV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226A3B-40C2-C342-82F6-6D9FD5B0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641">
                    <a:tint val="75000"/>
                  </a:srgbClr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33641">
                  <a:tint val="75000"/>
                </a:srgbClr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61EE53-A88F-2B4C-8534-BBCBE95A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4400" dirty="0"/>
              <a:t>TULKOTĀJI UN REDAKTORI </a:t>
            </a:r>
            <a:endParaRPr lang="en-US" sz="44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DA9607D-F092-4616-8201-A0CEA16FA8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2257" y="1050420"/>
            <a:ext cx="10972800" cy="702436"/>
          </a:xfrm>
        </p:spPr>
        <p:txBody>
          <a:bodyPr/>
          <a:lstStyle/>
          <a:p>
            <a:r>
              <a:rPr lang="lv-LV" sz="2400" dirty="0"/>
              <a:t>Darbs ar ES iestāžu dokumentu tulkojumiem latviešu valodā</a:t>
            </a:r>
          </a:p>
          <a:p>
            <a:endParaRPr lang="en-US" dirty="0"/>
          </a:p>
        </p:txBody>
      </p:sp>
      <p:sp>
        <p:nvSpPr>
          <p:cNvPr id="19" name="Content Placeholder 12">
            <a:extLst>
              <a:ext uri="{FF2B5EF4-FFF2-40B4-BE49-F238E27FC236}">
                <a16:creationId xmlns:a16="http://schemas.microsoft.com/office/drawing/2014/main" id="{939D82D2-11AB-49C3-9AFF-9CC9587E200A}"/>
              </a:ext>
            </a:extLst>
          </p:cNvPr>
          <p:cNvSpPr txBox="1">
            <a:spLocks/>
          </p:cNvSpPr>
          <p:nvPr/>
        </p:nvSpPr>
        <p:spPr>
          <a:xfrm>
            <a:off x="838200" y="2005012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641"/>
              </a:solidFill>
              <a:effectLst/>
              <a:highlight>
                <a:srgbClr val="FFFF00"/>
              </a:highlight>
              <a:uLnTx/>
              <a:uFillTx/>
              <a:latin typeface="Nunito Sans" pitchFamily="2" charset="77"/>
              <a:ea typeface="+mn-ea"/>
              <a:cs typeface="+mn-cs"/>
            </a:endParaRP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11038175-71BA-42E1-A8ED-27E5589765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3990298"/>
              </p:ext>
            </p:extLst>
          </p:nvPr>
        </p:nvGraphicFramePr>
        <p:xfrm>
          <a:off x="1157185" y="1789801"/>
          <a:ext cx="10210799" cy="4828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695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944A5D5-AE7A-481E-AB49-400AA73BE49D}"/>
              </a:ext>
            </a:extLst>
          </p:cNvPr>
          <p:cNvSpPr/>
          <p:nvPr/>
        </p:nvSpPr>
        <p:spPr>
          <a:xfrm>
            <a:off x="2209800" y="4648200"/>
            <a:ext cx="4038600" cy="609600"/>
          </a:xfrm>
          <a:prstGeom prst="roundRect">
            <a:avLst/>
          </a:prstGeom>
          <a:solidFill>
            <a:schemeClr val="accent1">
              <a:alpha val="4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226A3B-40C2-C342-82F6-6D9FD5B0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61EE53-A88F-2B4C-8534-BBCBE95A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4400" dirty="0"/>
              <a:t>KĻŪDU TIPI </a:t>
            </a:r>
            <a:endParaRPr lang="en-US" sz="4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3820A-6FEB-2A44-8C83-211ED97DB5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5430"/>
            <a:ext cx="10972800" cy="433965"/>
          </a:xfrm>
        </p:spPr>
        <p:txBody>
          <a:bodyPr/>
          <a:lstStyle/>
          <a:p>
            <a:r>
              <a:rPr lang="lv-LV" sz="2400" dirty="0"/>
              <a:t>Eiropas Parlaments</a:t>
            </a:r>
            <a:endParaRPr lang="en-US" sz="2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DAD6804-4F89-490A-AC8F-72F1C252E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25624"/>
            <a:ext cx="9601200" cy="4801313"/>
          </a:xfrm>
        </p:spPr>
        <p:txBody>
          <a:bodyPr anchor="ctr"/>
          <a:lstStyle/>
          <a:p>
            <a:pPr algn="just"/>
            <a:r>
              <a:rPr lang="en-US" dirty="0"/>
              <a:t>TERM - Terminology			</a:t>
            </a:r>
          </a:p>
          <a:p>
            <a:pPr algn="just"/>
            <a:r>
              <a:rPr lang="en-US" dirty="0"/>
              <a:t>MIS - Mistranslation			</a:t>
            </a:r>
          </a:p>
          <a:p>
            <a:pPr algn="just"/>
            <a:r>
              <a:rPr lang="en-US" dirty="0"/>
              <a:t>OM - Omission			</a:t>
            </a:r>
          </a:p>
          <a:p>
            <a:pPr algn="just"/>
            <a:r>
              <a:rPr lang="en-US" dirty="0"/>
              <a:t>ADD - Addition			</a:t>
            </a:r>
          </a:p>
          <a:p>
            <a:pPr algn="just"/>
            <a:r>
              <a:rPr lang="en-US" dirty="0"/>
              <a:t>GR - Grammar			</a:t>
            </a:r>
          </a:p>
          <a:p>
            <a:pPr algn="just"/>
            <a:r>
              <a:rPr lang="en-US" dirty="0"/>
              <a:t>PT - Punctuation			</a:t>
            </a:r>
          </a:p>
          <a:p>
            <a:pPr algn="just"/>
            <a:r>
              <a:rPr lang="en-US" dirty="0"/>
              <a:t>SP - Spelling			</a:t>
            </a:r>
          </a:p>
          <a:p>
            <a:pPr algn="just"/>
            <a:r>
              <a:rPr lang="en-US" sz="2400" b="1" dirty="0">
                <a:solidFill>
                  <a:srgbClr val="002060"/>
                </a:solidFill>
              </a:rPr>
              <a:t>CL - General Style (Clarity)</a:t>
            </a:r>
            <a:r>
              <a:rPr lang="en-US" dirty="0"/>
              <a:t>			</a:t>
            </a:r>
          </a:p>
          <a:p>
            <a:pPr algn="just"/>
            <a:r>
              <a:rPr lang="en-US" dirty="0"/>
              <a:t>REF - Job-specific Style (References)			</a:t>
            </a:r>
          </a:p>
          <a:p>
            <a:pPr algn="just"/>
            <a:r>
              <a:rPr lang="en-US" dirty="0"/>
              <a:t>PRES – Presentation	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226A3B-40C2-C342-82F6-6D9FD5B0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61EE53-A88F-2B4C-8534-BBCBE95A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4400" dirty="0"/>
              <a:t>KĻŪDU TIPI </a:t>
            </a:r>
            <a:endParaRPr lang="en-US" sz="4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3820A-6FEB-2A44-8C83-211ED97DB5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5430"/>
            <a:ext cx="10972800" cy="433965"/>
          </a:xfrm>
        </p:spPr>
        <p:txBody>
          <a:bodyPr/>
          <a:lstStyle/>
          <a:p>
            <a:r>
              <a:rPr lang="lv-LV" sz="2400" dirty="0"/>
              <a:t>Eiropas Komisija</a:t>
            </a:r>
            <a:endParaRPr lang="en-US" sz="2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DAD6804-4F89-490A-AC8F-72F1C252E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5624"/>
            <a:ext cx="10972800" cy="480131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521BA089-C3E2-48AD-8869-B59E4B1D9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0600" y="1567760"/>
            <a:ext cx="6892028" cy="4083954"/>
          </a:xfrm>
          <a:prstGeom prst="rect">
            <a:avLst/>
          </a:prstGeom>
        </p:spPr>
      </p:pic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E40CE2FD-0077-4598-8216-95E397028EE2}"/>
              </a:ext>
            </a:extLst>
          </p:cNvPr>
          <p:cNvSpPr/>
          <p:nvPr/>
        </p:nvSpPr>
        <p:spPr>
          <a:xfrm>
            <a:off x="3576828" y="4373413"/>
            <a:ext cx="3433572" cy="1177275"/>
          </a:xfrm>
          <a:prstGeom prst="chevron">
            <a:avLst>
              <a:gd name="adj" fmla="val 61502"/>
            </a:avLst>
          </a:prstGeom>
          <a:gradFill flip="none" rotWithShape="1">
            <a:gsLst>
              <a:gs pos="21000">
                <a:schemeClr val="accent1">
                  <a:lumMod val="40000"/>
                  <a:lumOff val="60000"/>
                </a:schemeClr>
              </a:gs>
              <a:gs pos="62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0F5C31-1F8A-49F6-9EFF-6AFA11CD4D29}"/>
              </a:ext>
            </a:extLst>
          </p:cNvPr>
          <p:cNvSpPr txBox="1"/>
          <p:nvPr/>
        </p:nvSpPr>
        <p:spPr>
          <a:xfrm>
            <a:off x="7315200" y="1432412"/>
            <a:ext cx="4419600" cy="4524315"/>
          </a:xfrm>
          <a:prstGeom prst="rect">
            <a:avLst/>
          </a:prstGeom>
          <a:solidFill>
            <a:srgbClr val="E9D0F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Nunito Sans" panose="00000500000000000000" pitchFamily="2" charset="0"/>
              </a:rPr>
              <a:t>Nepietiekama izteiksmes skaidrība, nepiemērots valodas stils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>
              <a:latin typeface="Nunito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Nunito Sans" panose="00000500000000000000" pitchFamily="2" charset="0"/>
              </a:rPr>
              <a:t>Neveikli izteikumi, liekvārdība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>
              <a:latin typeface="Nunito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Nunito Sans" panose="00000500000000000000" pitchFamily="2" charset="0"/>
              </a:rPr>
              <a:t>Grūti uztverams teksts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>
              <a:latin typeface="Nunito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Nunito Sans" panose="00000500000000000000" pitchFamily="2" charset="0"/>
              </a:rPr>
              <a:t>Neatbilstība valodas stilam (lietišķajam, publicistikas, juridiskajam utt.)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>
              <a:latin typeface="Nunito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Nunito Sans" panose="00000500000000000000" pitchFamily="2" charset="0"/>
              </a:rPr>
              <a:t>Kļūdaini veidotas vārdkopas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>
              <a:latin typeface="Nunito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Nunito Sans" panose="00000500000000000000" pitchFamily="2" charset="0"/>
              </a:rPr>
              <a:t>Neskaidra informācijas organizācija teikumā (loģiskais uzsvars, sasaiste utt.)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49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226A3B-40C2-C342-82F6-6D9FD5B0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61EE53-A88F-2B4C-8534-BBCBE95A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4400" dirty="0"/>
              <a:t>KĻŪDU TIPI </a:t>
            </a:r>
            <a:endParaRPr lang="en-US" sz="4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3820A-6FEB-2A44-8C83-211ED97DB5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5430"/>
            <a:ext cx="10972800" cy="433965"/>
          </a:xfrm>
        </p:spPr>
        <p:txBody>
          <a:bodyPr/>
          <a:lstStyle/>
          <a:p>
            <a:r>
              <a:rPr lang="lv-LV" sz="2400" dirty="0"/>
              <a:t>EK dokumentu tulkojumi, 2 mēneši</a:t>
            </a:r>
            <a:endParaRPr lang="en-US" sz="24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577E019-3C29-47DC-B5F8-6D38E8DA4B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025001"/>
              </p:ext>
            </p:extLst>
          </p:nvPr>
        </p:nvGraphicFramePr>
        <p:xfrm>
          <a:off x="609600" y="1825625"/>
          <a:ext cx="109728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237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577E019-3C29-47DC-B5F8-6D38E8DA4B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275075"/>
              </p:ext>
            </p:extLst>
          </p:nvPr>
        </p:nvGraphicFramePr>
        <p:xfrm>
          <a:off x="0" y="1825625"/>
          <a:ext cx="121158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226A3B-40C2-C342-82F6-6D9FD5B0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61EE53-A88F-2B4C-8534-BBCBE95AC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93237"/>
            <a:ext cx="10972800" cy="526276"/>
          </a:xfrm>
        </p:spPr>
        <p:txBody>
          <a:bodyPr>
            <a:noAutofit/>
          </a:bodyPr>
          <a:lstStyle/>
          <a:p>
            <a:r>
              <a:rPr lang="lv-LV" sz="4400" dirty="0"/>
              <a:t>APTAUJA </a:t>
            </a:r>
            <a:endParaRPr lang="en-US" sz="4400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A49C1E2B-EE9F-423C-888A-649EDC53D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0928162"/>
              </p:ext>
            </p:extLst>
          </p:nvPr>
        </p:nvGraphicFramePr>
        <p:xfrm>
          <a:off x="568234" y="1254911"/>
          <a:ext cx="1099892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087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D40365-3BB8-4772-BF29-0F8CABB4F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62199"/>
            <a:ext cx="10972800" cy="3814763"/>
          </a:xfrm>
        </p:spPr>
        <p:txBody>
          <a:bodyPr>
            <a:normAutofit/>
          </a:bodyPr>
          <a:lstStyle/>
          <a:p>
            <a:endParaRPr lang="lv-LV" sz="3200" dirty="0">
              <a:latin typeface="Nunito Sans" panose="00000500000000000000" pitchFamily="2" charset="0"/>
            </a:endParaRPr>
          </a:p>
          <a:p>
            <a:r>
              <a:rPr lang="lv-LV" sz="3200" dirty="0">
                <a:latin typeface="Nunito Sans" panose="00000500000000000000" pitchFamily="2" charset="0"/>
              </a:rPr>
              <a:t>Nekvalitatīvs </a:t>
            </a:r>
            <a:r>
              <a:rPr lang="lv-LV" sz="3200" dirty="0" err="1">
                <a:latin typeface="Nunito Sans" panose="00000500000000000000" pitchFamily="2" charset="0"/>
              </a:rPr>
              <a:t>oriģinālteksts</a:t>
            </a:r>
            <a:r>
              <a:rPr lang="lv-LV" sz="3200" dirty="0">
                <a:latin typeface="Nunito Sans" panose="00000500000000000000" pitchFamily="2" charset="0"/>
              </a:rPr>
              <a:t>: neskaidri teikumi un kļūdas (79 %)</a:t>
            </a:r>
          </a:p>
          <a:p>
            <a:endParaRPr lang="lv-LV" sz="3200" dirty="0">
              <a:latin typeface="Nunito Sans" panose="00000500000000000000" pitchFamily="2" charset="0"/>
            </a:endParaRPr>
          </a:p>
          <a:p>
            <a:r>
              <a:rPr lang="lv-LV" sz="3200" b="0" i="0" dirty="0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Oriģinālvalodas izteiksmes nekonkrētība (75 %)</a:t>
            </a:r>
          </a:p>
          <a:p>
            <a:endParaRPr lang="lv-LV" sz="3200" b="0" i="0" dirty="0">
              <a:solidFill>
                <a:srgbClr val="333E48"/>
              </a:solidFill>
              <a:effectLst/>
              <a:latin typeface="Nunito Sans" panose="00000500000000000000" pitchFamily="2" charset="0"/>
            </a:endParaRPr>
          </a:p>
          <a:p>
            <a:r>
              <a:rPr lang="lv-LV" sz="3200" b="0" i="0" dirty="0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Konteksta vai atsauces materiāla trūkums</a:t>
            </a:r>
            <a:r>
              <a:rPr lang="lv-LV" sz="3200" dirty="0">
                <a:solidFill>
                  <a:srgbClr val="333E48"/>
                </a:solidFill>
                <a:latin typeface="Nunito Sans" panose="00000500000000000000" pitchFamily="2" charset="0"/>
              </a:rPr>
              <a:t> (63 %)</a:t>
            </a:r>
            <a:endParaRPr lang="en-US" sz="3200" dirty="0">
              <a:latin typeface="Nunito Sans" panose="000005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C6D21F-89A0-4198-B992-F23C4939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F76E20-4D61-47EB-8536-28C7A7DD9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500"/>
            <a:ext cx="10820400" cy="1790700"/>
          </a:xfrm>
        </p:spPr>
        <p:txBody>
          <a:bodyPr>
            <a:noAutofit/>
          </a:bodyPr>
          <a:lstStyle/>
          <a:p>
            <a:pPr lvl="0" algn="ctr"/>
            <a:r>
              <a:rPr lang="en-US" sz="4400" dirty="0" err="1">
                <a:solidFill>
                  <a:srgbClr val="7030A0"/>
                </a:solidFill>
              </a:rPr>
              <a:t>Kādi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šķēršļi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apgrūtina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tulkojuma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skaidrības</a:t>
            </a:r>
            <a:r>
              <a:rPr lang="en-US" sz="4400" dirty="0">
                <a:solidFill>
                  <a:srgbClr val="7030A0"/>
                </a:solidFill>
              </a:rPr>
              <a:t>, </a:t>
            </a:r>
            <a:r>
              <a:rPr lang="en-US" sz="4400" dirty="0" err="1">
                <a:solidFill>
                  <a:srgbClr val="7030A0"/>
                </a:solidFill>
              </a:rPr>
              <a:t>saprotamības</a:t>
            </a:r>
            <a:r>
              <a:rPr lang="en-US" sz="4400" dirty="0">
                <a:solidFill>
                  <a:srgbClr val="7030A0"/>
                </a:solidFill>
              </a:rPr>
              <a:t>, </a:t>
            </a:r>
            <a:r>
              <a:rPr lang="en-US" sz="4400" dirty="0" err="1">
                <a:solidFill>
                  <a:srgbClr val="7030A0"/>
                </a:solidFill>
              </a:rPr>
              <a:t>labskanības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nodrošināšanu</a:t>
            </a:r>
            <a:r>
              <a:rPr lang="lv-LV" sz="4400" dirty="0">
                <a:solidFill>
                  <a:srgbClr val="7030A0"/>
                </a:solidFill>
              </a:rPr>
              <a:t>?</a:t>
            </a:r>
            <a:endParaRPr lang="en-US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8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5608E0-3C9C-436B-AF9E-566DC51A9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This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/>
              <a:t>means that the private sector will require higher </a:t>
            </a:r>
            <a:r>
              <a:rPr lang="en-US" sz="2400" dirty="0">
                <a:solidFill>
                  <a:srgbClr val="EB28AE"/>
                </a:solidFill>
              </a:rPr>
              <a:t>review</a:t>
            </a:r>
            <a:r>
              <a:rPr lang="en-US" sz="2400" dirty="0"/>
              <a:t> streams to offset these costs. </a:t>
            </a:r>
            <a:endParaRPr lang="lv-LV" sz="2400" dirty="0"/>
          </a:p>
          <a:p>
            <a:pPr marL="0" indent="0">
              <a:buNone/>
            </a:pPr>
            <a:r>
              <a:rPr lang="en-US" sz="2400" dirty="0"/>
              <a:t>[</a:t>
            </a:r>
            <a:r>
              <a:rPr lang="lv-LV" sz="2400" dirty="0"/>
              <a:t>domāts </a:t>
            </a:r>
            <a:r>
              <a:rPr lang="en-US" sz="2400" dirty="0">
                <a:solidFill>
                  <a:srgbClr val="0070C0"/>
                </a:solidFill>
              </a:rPr>
              <a:t>revenue</a:t>
            </a:r>
            <a:r>
              <a:rPr lang="en-US" sz="2400" dirty="0"/>
              <a:t>]</a:t>
            </a:r>
            <a:endParaRPr lang="lv-LV" sz="2400" dirty="0"/>
          </a:p>
          <a:p>
            <a:endParaRPr lang="lv-LV" sz="2400" dirty="0"/>
          </a:p>
          <a:p>
            <a:endParaRPr lang="lv-LV" sz="2400" dirty="0"/>
          </a:p>
          <a:p>
            <a:pPr marL="12700" marR="0">
              <a:spcBef>
                <a:spcPts val="0"/>
              </a:spcBef>
              <a:spcAft>
                <a:spcPts val="0"/>
              </a:spcAft>
            </a:pPr>
            <a:r>
              <a:rPr lang="et-EE" sz="2400" dirty="0"/>
              <a:t>considers that the mandatory revision of the MFF is an unquestionable opportunity to address the </a:t>
            </a:r>
            <a:r>
              <a:rPr lang="et-EE" sz="2400" dirty="0">
                <a:solidFill>
                  <a:srgbClr val="EB28AE"/>
                </a:solidFill>
              </a:rPr>
              <a:t>lake flexibility </a:t>
            </a:r>
            <a:r>
              <a:rPr lang="et-EE" sz="2400" dirty="0"/>
              <a:t>and the scarcity of EU resources</a:t>
            </a:r>
            <a:endParaRPr lang="en-US" sz="2400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[</a:t>
            </a:r>
            <a:r>
              <a:rPr lang="et-EE" sz="2400" dirty="0"/>
              <a:t>domāts </a:t>
            </a:r>
            <a:r>
              <a:rPr lang="et-EE" sz="2400" dirty="0">
                <a:solidFill>
                  <a:srgbClr val="0070C0"/>
                </a:solidFill>
              </a:rPr>
              <a:t>lack of flexibility</a:t>
            </a:r>
            <a:r>
              <a:rPr lang="et-EE" sz="2400" dirty="0"/>
              <a:t>]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832E9B-73FE-40B4-950C-F2CA9D8AD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01FF02-61E5-46C6-B7C6-9E46F3A19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4400" dirty="0"/>
              <a:t>PIEMĒRI</a:t>
            </a:r>
            <a:endParaRPr lang="en-US" sz="4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22EF95-73A3-487E-BA2A-526F55D3A9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098550"/>
            <a:ext cx="10972800" cy="433965"/>
          </a:xfrm>
        </p:spPr>
        <p:txBody>
          <a:bodyPr/>
          <a:lstStyle/>
          <a:p>
            <a:r>
              <a:rPr lang="lv-LV" sz="2400" dirty="0">
                <a:latin typeface="Nunito Sans" panose="00000500000000000000" pitchFamily="2" charset="0"/>
              </a:rPr>
              <a:t>Nekvalitatīvs/neskaidrs </a:t>
            </a:r>
            <a:r>
              <a:rPr lang="lv-LV" sz="2400" dirty="0" err="1">
                <a:latin typeface="Nunito Sans" panose="00000500000000000000" pitchFamily="2" charset="0"/>
              </a:rPr>
              <a:t>oriģinālteksts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671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mplexor">
  <a:themeElements>
    <a:clrScheme name="amp">
      <a:dk1>
        <a:srgbClr val="333641"/>
      </a:dk1>
      <a:lt1>
        <a:srgbClr val="FFFFFF"/>
      </a:lt1>
      <a:dk2>
        <a:srgbClr val="A3A6BA"/>
      </a:dk2>
      <a:lt2>
        <a:srgbClr val="E7E6E6"/>
      </a:lt2>
      <a:accent1>
        <a:srgbClr val="790AD1"/>
      </a:accent1>
      <a:accent2>
        <a:srgbClr val="00C3E8"/>
      </a:accent2>
      <a:accent3>
        <a:srgbClr val="FFBF0A"/>
      </a:accent3>
      <a:accent4>
        <a:srgbClr val="FF0061"/>
      </a:accent4>
      <a:accent5>
        <a:srgbClr val="3693FF"/>
      </a:accent5>
      <a:accent6>
        <a:srgbClr val="70AD47"/>
      </a:accent6>
      <a:hlink>
        <a:srgbClr val="3693FF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D67CB577-9A56-324A-8540-9073A6EB93C2}" vid="{7AC4CEC7-8BB7-9C46-913D-016B34313F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fbeelding" ma:contentTypeID="0x010102003211C3BDBD572749976E616A2C9932F7" ma:contentTypeVersion="31" ma:contentTypeDescription="Een afbeelding of foto uploaden." ma:contentTypeScope="" ma:versionID="fd4bc96fb2dc49e04f7da4e52a515804">
  <xsd:schema xmlns:xsd="http://www.w3.org/2001/XMLSchema" xmlns:xs="http://www.w3.org/2001/XMLSchema" xmlns:p="http://schemas.microsoft.com/office/2006/metadata/properties" xmlns:ns1="http://schemas.microsoft.com/sharepoint/v3" xmlns:ns2="a08a1c65-924b-47b2-ba48-1f5172417855" xmlns:ns3="99afc6ee-e821-4fcd-ad6b-d4c387f8e1cc" targetNamespace="http://schemas.microsoft.com/office/2006/metadata/properties" ma:root="true" ma:fieldsID="3b982081bd12b127626502f01ee93b60" ns1:_="" ns2:_="" ns3:_="">
    <xsd:import namespace="http://schemas.microsoft.com/sharepoint/v3"/>
    <xsd:import namespace="a08a1c65-924b-47b2-ba48-1f5172417855"/>
    <xsd:import namespace="99afc6ee-e821-4fcd-ad6b-d4c387f8e1cc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Date" minOccurs="0"/>
                <xsd:element ref="ns3:TaxCatchAll" minOccurs="0"/>
                <xsd:element ref="ns2:Vertical" minOccurs="0"/>
                <xsd:element ref="ns2:Asset_x0020_Type" minOccurs="0"/>
                <xsd:element ref="ns2:Language" minOccurs="0"/>
                <xsd:element ref="ns2:DAM" minOccurs="0"/>
                <xsd:element ref="ns2:output" minOccurs="0"/>
                <xsd:element ref="ns2:Solution" minOccurs="0"/>
                <xsd:element ref="ns2:Topic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Breedte van afbeelding" ma:internalName="ImageWidth" ma:readOnly="true">
      <xsd:simpleType>
        <xsd:restriction base="dms:Unknown"/>
      </xsd:simpleType>
    </xsd:element>
    <xsd:element name="ImageHeight" ma:index="12" nillable="true" ma:displayName="Hoogte van afbeelding" ma:internalName="ImageHeight" ma:readOnly="true">
      <xsd:simpleType>
        <xsd:restriction base="dms:Unknown"/>
      </xsd:simpleType>
    </xsd:element>
    <xsd:element name="ImageCreateDate" ma:index="13" nillable="true" ma:displayName="Afbeelding gemaakt op" ma:format="DateTime" ma:hidden="true" ma:internalName="ImageCreateDate">
      <xsd:simpleType>
        <xsd:restriction base="dms:DateTime"/>
      </xsd:simpleType>
    </xsd:element>
    <xsd:element name="Description" ma:index="14" nillable="true" ma:displayName="Beschrijving" ma:description="Wordt gebruikt als alternatieve tekst voor de afbeelding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Miniatuur bestaat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Voorbeeld bestaat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Voorbeeld van afbeeldings-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8a1c65-924b-47b2-ba48-1f51724178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Date" ma:index="36" nillable="true" ma:displayName="Date" ma:format="DateOnly" ma:internalName="Date">
      <xsd:simpleType>
        <xsd:restriction base="dms:DateTime"/>
      </xsd:simpleType>
    </xsd:element>
    <xsd:element name="Vertical" ma:index="38" nillable="true" ma:displayName="Vertical" ma:default="None" ma:format="Dropdown" ma:internalName="Vertical">
      <xsd:simpleType>
        <xsd:restriction base="dms:Choice">
          <xsd:enumeration value="Aerospace"/>
          <xsd:enumeration value="Automotive &amp; Manufacturing"/>
          <xsd:enumeration value="Energy &amp; Engineering"/>
          <xsd:enumeration value="Finance"/>
          <xsd:enumeration value="Life Sciences"/>
          <xsd:enumeration value="Public Sector"/>
          <xsd:enumeration value="None"/>
        </xsd:restriction>
      </xsd:simpleType>
    </xsd:element>
    <xsd:element name="Asset_x0020_Type" ma:index="39" nillable="true" ma:displayName="Asset Type" ma:default="Other" ma:format="Dropdown" ma:internalName="Asset_x0020_Type">
      <xsd:simpleType>
        <xsd:restriction base="dms:Choice">
          <xsd:enumeration value="Ad"/>
          <xsd:enumeration value="Battle Card"/>
          <xsd:enumeration value="Brochure / Leaflet"/>
          <xsd:enumeration value="Case Study"/>
          <xsd:enumeration value="eBook"/>
          <xsd:enumeration value="Infographic"/>
          <xsd:enumeration value="Image"/>
          <xsd:enumeration value="PPT"/>
          <xsd:enumeration value="Product Brief"/>
          <xsd:enumeration value="Stock Graphic"/>
          <xsd:enumeration value="Template"/>
          <xsd:enumeration value="User Guide"/>
          <xsd:enumeration value="Video"/>
          <xsd:enumeration value="Webinar"/>
          <xsd:enumeration value="White Paper / Brief"/>
          <xsd:enumeration value="Other"/>
        </xsd:restriction>
      </xsd:simpleType>
    </xsd:element>
    <xsd:element name="Language" ma:index="40" nillable="true" ma:displayName="Language" ma:default="EN" ma:format="Dropdown" ma:indexed="true" ma:internalName="Language">
      <xsd:simpleType>
        <xsd:restriction base="dms:Choice">
          <xsd:enumeration value="EN"/>
          <xsd:enumeration value="FR"/>
          <xsd:enumeration value="DE"/>
          <xsd:enumeration value="Other"/>
        </xsd:restriction>
      </xsd:simpleType>
    </xsd:element>
    <xsd:element name="DAM" ma:index="41" nillable="true" ma:displayName="DAM" ma:default="1" ma:description="Include in internal DAM" ma:format="Dropdown" ma:indexed="true" ma:internalName="DAM">
      <xsd:simpleType>
        <xsd:restriction base="dms:Boolean"/>
      </xsd:simpleType>
    </xsd:element>
    <xsd:element name="output" ma:index="42" nillable="true" ma:displayName="output" ma:default="Digital" ma:format="Dropdown" ma:internalName="output">
      <xsd:simpleType>
        <xsd:restriction base="dms:Choice">
          <xsd:enumeration value="Print"/>
          <xsd:enumeration value="Digital"/>
        </xsd:restriction>
      </xsd:simpleType>
    </xsd:element>
    <xsd:element name="Solution" ma:index="43" nillable="true" ma:displayName="Solution" ma:internalName="Solu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ugmented Reality"/>
                    <xsd:enumeration value="Digital Experience"/>
                    <xsd:enumeration value="Digital Marketing Services"/>
                    <xsd:enumeration value="Digital Workplace"/>
                    <xsd:enumeration value="Enterprise Content Management"/>
                    <xsd:enumeration value="Language Solutions"/>
                    <xsd:enumeration value="Life Sciences Suite"/>
                    <xsd:enumeration value="Corporate"/>
                  </xsd:restriction>
                </xsd:simpleType>
              </xsd:element>
            </xsd:sequence>
          </xsd:extension>
        </xsd:complexContent>
      </xsd:complexType>
    </xsd:element>
    <xsd:element name="Topic" ma:index="44" nillable="true" ma:displayName="Topic" ma:default="Other" ma:format="Dropdown" ma:internalName="Top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obe"/>
                    <xsd:enumeration value="Alfresco"/>
                    <xsd:enumeration value="Augmented Reality"/>
                    <xsd:enumeration value="AV/Multimedia"/>
                    <xsd:enumeration value="Captiva"/>
                    <xsd:enumeration value="Case Management"/>
                    <xsd:enumeration value="CMS/WCMS"/>
                    <xsd:enumeration value="Collaboration"/>
                    <xsd:enumeration value="Content Creation"/>
                    <xsd:enumeration value="Content Management"/>
                    <xsd:enumeration value="Corporate"/>
                    <xsd:enumeration value="Customer Experience"/>
                    <xsd:enumeration value="Data Capture"/>
                    <xsd:enumeration value="Digital Marketing"/>
                    <xsd:enumeration value="Digital Strategy"/>
                    <xsd:enumeration value="Digital Transformation"/>
                    <xsd:enumeration value="Digital Workplace"/>
                    <xsd:enumeration value="Documentum"/>
                    <xsd:enumeration value="Drupal"/>
                    <xsd:enumeration value="Ecommerce"/>
                    <xsd:enumeration value="Elearning"/>
                    <xsd:enumeration value="Enterprise Content Management"/>
                    <xsd:enumeration value="GDPR"/>
                    <xsd:enumeration value="Global Marketing"/>
                    <xsd:enumeration value="Globalization"/>
                    <xsd:enumeration value="HR"/>
                    <xsd:enumeration value="Intranet"/>
                    <xsd:enumeration value="Kentico"/>
                    <xsd:enumeration value="Labeling Management"/>
                    <xsd:enumeration value="Machine Translation"/>
                    <xsd:enumeration value="Master Data Management"/>
                    <xsd:enumeration value="Multilingual SEO"/>
                    <xsd:enumeration value="Office 365"/>
                    <xsd:enumeration value="OpenText"/>
                    <xsd:enumeration value="Partners"/>
                    <xsd:enumeration value="Pharmacovigilance"/>
                    <xsd:enumeration value="Quality Management"/>
                    <xsd:enumeration value="Regulatory Information Management"/>
                    <xsd:enumeration value="Rikai"/>
                    <xsd:enumeration value="Safety Management"/>
                    <xsd:enumeration value="SharePoint"/>
                    <xsd:enumeration value="Software Globalization"/>
                    <xsd:enumeration value="Terminology"/>
                    <xsd:enumeration value="Transcreation"/>
                    <xsd:enumeration value="Translation"/>
                    <xsd:enumeration value="Translation Memory"/>
                    <xsd:enumeration value="Translation Technology"/>
                    <xsd:enumeration value="Valo"/>
                    <xsd:enumeration value="Website Translation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MediaServiceAutoKeyPoints" ma:index="4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fc6ee-e821-4fcd-ad6b-d4c387f8e1cc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37" nillable="true" ma:displayName="Taxonomy Catch All Column" ma:description="" ma:hidden="true" ma:list="{f0ba5d38-82f5-4398-8f16-7631d1f8d7f0}" ma:internalName="TaxCatchAll" ma:showField="CatchAllData" ma:web="99afc6ee-e821-4fcd-ad6b-d4c387f8e1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8" ma:displayName="Titel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M xmlns="a08a1c65-924b-47b2-ba48-1f5172417855">true</DAM>
    <AlternateThumbnailUrl xmlns="http://schemas.microsoft.com/sharepoint/v3">
      <Url xsi:nil="true"/>
      <Description xsi:nil="true"/>
    </AlternateThumbnailUrl>
    <Topic xmlns="a08a1c65-924b-47b2-ba48-1f5172417855">
      <Value>Corporate</Value>
    </Topic>
    <Language xmlns="a08a1c65-924b-47b2-ba48-1f5172417855">EN</Language>
    <Asset_x0020_Type xmlns="a08a1c65-924b-47b2-ba48-1f5172417855">PPTTemplate</Asset_x0020_Type>
    <TaxCatchAll xmlns="99afc6ee-e821-4fcd-ad6b-d4c387f8e1cc"/>
    <output xmlns="a08a1c65-924b-47b2-ba48-1f5172417855">Digital</output>
    <ImageCreateDate xmlns="http://schemas.microsoft.com/sharepoint/v3" xsi:nil="true"/>
    <Date xmlns="a08a1c65-924b-47b2-ba48-1f5172417855" xsi:nil="true"/>
    <Vertical xmlns="a08a1c65-924b-47b2-ba48-1f5172417855">None</Vertical>
    <Solution xmlns="a08a1c65-924b-47b2-ba48-1f5172417855">
      <Value>Corporate</Value>
    </Solution>
    <Description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DC049A-A8E2-405F-9A89-A5532D7A91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08a1c65-924b-47b2-ba48-1f5172417855"/>
    <ds:schemaRef ds:uri="99afc6ee-e821-4fcd-ad6b-d4c387f8e1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E7C638-A9DB-4D48-AE01-2783F23F5772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a447410b-c31a-4b64-86bd-ca3357458517"/>
    <ds:schemaRef ds:uri="http://schemas.microsoft.com/office/infopath/2007/PartnerControls"/>
    <ds:schemaRef ds:uri="a08a1c65-924b-47b2-ba48-1f5172417855"/>
    <ds:schemaRef ds:uri="http://schemas.microsoft.com/sharepoint/v3"/>
    <ds:schemaRef ds:uri="99afc6ee-e821-4fcd-ad6b-d4c387f8e1cc"/>
  </ds:schemaRefs>
</ds:datastoreItem>
</file>

<file path=customXml/itemProps3.xml><?xml version="1.0" encoding="utf-8"?>
<ds:datastoreItem xmlns:ds="http://schemas.openxmlformats.org/officeDocument/2006/customXml" ds:itemID="{562FDAC1-61A8-4CC9-98F2-DD45E80228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Amplexor_Powerpoint_Template_2020</Template>
  <TotalTime>287</TotalTime>
  <Words>1117</Words>
  <Application>Microsoft Office PowerPoint</Application>
  <PresentationFormat>Widescreen</PresentationFormat>
  <Paragraphs>190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Nunito Sans</vt:lpstr>
      <vt:lpstr>Nunito Sans ExtraBold</vt:lpstr>
      <vt:lpstr>Calibri</vt:lpstr>
      <vt:lpstr>Arial</vt:lpstr>
      <vt:lpstr>National2</vt:lpstr>
      <vt:lpstr>amplexor</vt:lpstr>
      <vt:lpstr>PowerPoint Presentation</vt:lpstr>
      <vt:lpstr>AMPLEXOR grupa</vt:lpstr>
      <vt:lpstr>TULKOTĀJI UN REDAKTORI </vt:lpstr>
      <vt:lpstr>KĻŪDU TIPI </vt:lpstr>
      <vt:lpstr>KĻŪDU TIPI </vt:lpstr>
      <vt:lpstr>KĻŪDU TIPI </vt:lpstr>
      <vt:lpstr>APTAUJA </vt:lpstr>
      <vt:lpstr>Kādi šķēršļi apgrūtina tulkojuma skaidrības, saprotamības, labskanības nodrošināšanu?</vt:lpstr>
      <vt:lpstr>PIEMĒRI</vt:lpstr>
      <vt:lpstr>PIEMĒRI</vt:lpstr>
      <vt:lpstr>PIEMĒRI</vt:lpstr>
      <vt:lpstr>PIEMĒRI</vt:lpstr>
      <vt:lpstr>Kādi šķēršļi apgrūtina tulkojuma skaidrības, saprotamības, labskanības nodrošināšanu?</vt:lpstr>
      <vt:lpstr>Kā rīkojaties, lai nodrošinātu tulkojuma saprotamību un skaidrību? </vt:lpstr>
      <vt:lpstr>PIEMĒRI</vt:lpstr>
      <vt:lpstr>PIEMĒRI</vt:lpstr>
      <vt:lpstr>PIEMĒRI</vt:lpstr>
      <vt:lpstr>PIEMĒRI</vt:lpstr>
      <vt:lpstr>Kā rīkojaties, lai nodrošinātu tulkojuma saprotamību un skaidrību?</vt:lpstr>
      <vt:lpstr>Kas palīdzētu tulkojuma saprotamības nodrošināšanā? </vt:lpstr>
      <vt:lpstr>JAUTĀJUMI PĀRDOMĀM UN DISKUSIJĀM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Amplexor</dc:creator>
  <cp:keywords/>
  <dc:description/>
  <cp:lastModifiedBy>Amplexor</cp:lastModifiedBy>
  <cp:revision>6</cp:revision>
  <dcterms:created xsi:type="dcterms:W3CDTF">2020-10-22T10:03:29Z</dcterms:created>
  <dcterms:modified xsi:type="dcterms:W3CDTF">2020-11-06T06:55:10Z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Ids_UIVersion_1536">
    <vt:lpwstr>21</vt:lpwstr>
  </property>
  <property fmtid="{D5CDD505-2E9C-101B-9397-08002B2CF9AE}" pid="3" name="ContentTypeId">
    <vt:lpwstr>0x010102003211C3BDBD572749976E616A2C9932F7</vt:lpwstr>
  </property>
  <property fmtid="{D5CDD505-2E9C-101B-9397-08002B2CF9AE}" pid="4" name="BU">
    <vt:lpwstr>;#Corporate;#</vt:lpwstr>
  </property>
  <property fmtid="{D5CDD505-2E9C-101B-9397-08002B2CF9AE}" pid="5" name="Tags">
    <vt:lpwstr>;#Other;#</vt:lpwstr>
  </property>
</Properties>
</file>